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910" r:id="rId4"/>
    <p:sldMasterId id="2147484163" r:id="rId5"/>
  </p:sldMasterIdLst>
  <p:notesMasterIdLst>
    <p:notesMasterId r:id="rId27"/>
  </p:notesMasterIdLst>
  <p:handoutMasterIdLst>
    <p:handoutMasterId r:id="rId28"/>
  </p:handoutMasterIdLst>
  <p:sldIdLst>
    <p:sldId id="256" r:id="rId6"/>
    <p:sldId id="265" r:id="rId7"/>
    <p:sldId id="479" r:id="rId8"/>
    <p:sldId id="452" r:id="rId9"/>
    <p:sldId id="482" r:id="rId10"/>
    <p:sldId id="503" r:id="rId11"/>
    <p:sldId id="481" r:id="rId12"/>
    <p:sldId id="504" r:id="rId13"/>
    <p:sldId id="430" r:id="rId14"/>
    <p:sldId id="502" r:id="rId15"/>
    <p:sldId id="505" r:id="rId16"/>
    <p:sldId id="473" r:id="rId17"/>
    <p:sldId id="460" r:id="rId18"/>
    <p:sldId id="476" r:id="rId19"/>
    <p:sldId id="470" r:id="rId20"/>
    <p:sldId id="471" r:id="rId21"/>
    <p:sldId id="509" r:id="rId22"/>
    <p:sldId id="510" r:id="rId23"/>
    <p:sldId id="511" r:id="rId24"/>
    <p:sldId id="451" r:id="rId25"/>
    <p:sldId id="257" r:id="rId26"/>
  </p:sldIdLst>
  <p:sldSz cx="12192000" cy="6858000"/>
  <p:notesSz cx="9363075" cy="7077075"/>
  <p:defaultTex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lowright, Jasmine" initials="PJ" lastIdx="39" clrIdx="0">
    <p:extLst>
      <p:ext uri="{19B8F6BF-5375-455C-9EA6-DF929625EA0E}">
        <p15:presenceInfo xmlns:p15="http://schemas.microsoft.com/office/powerpoint/2012/main" userId="S::jasmine.plowright@clarivate.com::c4a89d2a-b0c0-486b-8e7b-8ae0f632329e" providerId="AD"/>
      </p:ext>
    </p:extLst>
  </p:cmAuthor>
  <p:cmAuthor id="2" name="Robin Leonard" initials="RL" lastIdx="47" clrIdx="1">
    <p:extLst>
      <p:ext uri="{19B8F6BF-5375-455C-9EA6-DF929625EA0E}">
        <p15:presenceInfo xmlns:p15="http://schemas.microsoft.com/office/powerpoint/2012/main" userId="2787a3541f7aaaac" providerId="Windows Live"/>
      </p:ext>
    </p:extLst>
  </p:cmAuthor>
  <p:cmAuthor id="3" name="Donnelly, Jo" initials="DJ" lastIdx="22" clrIdx="2">
    <p:extLst>
      <p:ext uri="{19B8F6BF-5375-455C-9EA6-DF929625EA0E}">
        <p15:presenceInfo xmlns:p15="http://schemas.microsoft.com/office/powerpoint/2012/main" userId="S::jo.donnelly@clarivate.com::03808bbd-17e3-4c7b-aaaf-885eee687660" providerId="AD"/>
      </p:ext>
    </p:extLst>
  </p:cmAuthor>
  <p:cmAuthor id="4" name="Jasmine Plowright" initials="JP" lastIdx="16" clrIdx="3">
    <p:extLst>
      <p:ext uri="{19B8F6BF-5375-455C-9EA6-DF929625EA0E}">
        <p15:presenceInfo xmlns:p15="http://schemas.microsoft.com/office/powerpoint/2012/main" userId="479b149a8d73325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9405"/>
    <a:srgbClr val="E9A805"/>
    <a:srgbClr val="FBC643"/>
    <a:srgbClr val="FF4E3E"/>
    <a:srgbClr val="0090A8"/>
    <a:srgbClr val="1AC604"/>
    <a:srgbClr val="85F0AD"/>
    <a:srgbClr val="12CAC9"/>
    <a:srgbClr val="004AFF"/>
    <a:srgbClr val="0017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7D1CE6A-EFE3-8FE2-BCAF-A3CDAEB36F5F}" v="244" dt="2021-11-23T11:16:31.923"/>
    <p1510:client id="{BE4ED94C-CA1B-4C41-8A11-713CE87D687E}" v="220" dt="2021-11-09T17:11:44.2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7" d="100"/>
          <a:sy n="77" d="100"/>
        </p:scale>
        <p:origin x="883" y="91"/>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becca Krahenbuhl" userId="S::rebecca.krahenbuhl@clarivate.com::4ff66bef-ab76-44e4-ae75-b59cb4e287a1" providerId="AD" clId="Web-{67D1CE6A-EFE3-8FE2-BCAF-A3CDAEB36F5F}"/>
    <pc:docChg chg="delSld modSld sldOrd">
      <pc:chgData name="Rebecca Krahenbuhl" userId="S::rebecca.krahenbuhl@clarivate.com::4ff66bef-ab76-44e4-ae75-b59cb4e287a1" providerId="AD" clId="Web-{67D1CE6A-EFE3-8FE2-BCAF-A3CDAEB36F5F}" dt="2021-11-23T11:16:31.923" v="237" actId="1076"/>
      <pc:docMkLst>
        <pc:docMk/>
      </pc:docMkLst>
      <pc:sldChg chg="del ord">
        <pc:chgData name="Rebecca Krahenbuhl" userId="S::rebecca.krahenbuhl@clarivate.com::4ff66bef-ab76-44e4-ae75-b59cb4e287a1" providerId="AD" clId="Web-{67D1CE6A-EFE3-8FE2-BCAF-A3CDAEB36F5F}" dt="2021-11-23T10:49:13.390" v="1"/>
        <pc:sldMkLst>
          <pc:docMk/>
          <pc:sldMk cId="853895067" sldId="455"/>
        </pc:sldMkLst>
      </pc:sldChg>
      <pc:sldChg chg="del">
        <pc:chgData name="Rebecca Krahenbuhl" userId="S::rebecca.krahenbuhl@clarivate.com::4ff66bef-ab76-44e4-ae75-b59cb4e287a1" providerId="AD" clId="Web-{67D1CE6A-EFE3-8FE2-BCAF-A3CDAEB36F5F}" dt="2021-11-23T10:56:59.275" v="12"/>
        <pc:sldMkLst>
          <pc:docMk/>
          <pc:sldMk cId="1820810612" sldId="456"/>
        </pc:sldMkLst>
      </pc:sldChg>
      <pc:sldChg chg="addSp delSp modSp">
        <pc:chgData name="Rebecca Krahenbuhl" userId="S::rebecca.krahenbuhl@clarivate.com::4ff66bef-ab76-44e4-ae75-b59cb4e287a1" providerId="AD" clId="Web-{67D1CE6A-EFE3-8FE2-BCAF-A3CDAEB36F5F}" dt="2021-11-23T11:16:01.095" v="227" actId="20577"/>
        <pc:sldMkLst>
          <pc:docMk/>
          <pc:sldMk cId="4213230748" sldId="460"/>
        </pc:sldMkLst>
        <pc:spChg chg="mod">
          <ac:chgData name="Rebecca Krahenbuhl" userId="S::rebecca.krahenbuhl@clarivate.com::4ff66bef-ab76-44e4-ae75-b59cb4e287a1" providerId="AD" clId="Web-{67D1CE6A-EFE3-8FE2-BCAF-A3CDAEB36F5F}" dt="2021-11-23T11:16:01.095" v="227" actId="20577"/>
          <ac:spMkLst>
            <pc:docMk/>
            <pc:sldMk cId="4213230748" sldId="460"/>
            <ac:spMk id="4" creationId="{29694837-300B-4680-85FB-25C3153F852D}"/>
          </ac:spMkLst>
        </pc:spChg>
        <pc:picChg chg="add mod">
          <ac:chgData name="Rebecca Krahenbuhl" userId="S::rebecca.krahenbuhl@clarivate.com::4ff66bef-ab76-44e4-ae75-b59cb4e287a1" providerId="AD" clId="Web-{67D1CE6A-EFE3-8FE2-BCAF-A3CDAEB36F5F}" dt="2021-11-23T11:00:42.357" v="65" actId="1076"/>
          <ac:picMkLst>
            <pc:docMk/>
            <pc:sldMk cId="4213230748" sldId="460"/>
            <ac:picMk id="6" creationId="{98421834-12CC-49BD-BDB6-FE3D146F09A1}"/>
          </ac:picMkLst>
        </pc:picChg>
        <pc:picChg chg="add mod">
          <ac:chgData name="Rebecca Krahenbuhl" userId="S::rebecca.krahenbuhl@clarivate.com::4ff66bef-ab76-44e4-ae75-b59cb4e287a1" providerId="AD" clId="Web-{67D1CE6A-EFE3-8FE2-BCAF-A3CDAEB36F5F}" dt="2021-11-23T11:00:41.404" v="64" actId="1076"/>
          <ac:picMkLst>
            <pc:docMk/>
            <pc:sldMk cId="4213230748" sldId="460"/>
            <ac:picMk id="7" creationId="{C11A68D7-799C-45F6-B952-40FD5C60E60E}"/>
          </ac:picMkLst>
        </pc:picChg>
        <pc:picChg chg="mod">
          <ac:chgData name="Rebecca Krahenbuhl" userId="S::rebecca.krahenbuhl@clarivate.com::4ff66bef-ab76-44e4-ae75-b59cb4e287a1" providerId="AD" clId="Web-{67D1CE6A-EFE3-8FE2-BCAF-A3CDAEB36F5F}" dt="2021-11-23T10:59:55.763" v="48" actId="1076"/>
          <ac:picMkLst>
            <pc:docMk/>
            <pc:sldMk cId="4213230748" sldId="460"/>
            <ac:picMk id="8" creationId="{0C453245-07D9-4BFF-84CF-64AC5C626121}"/>
          </ac:picMkLst>
        </pc:picChg>
        <pc:picChg chg="mod">
          <ac:chgData name="Rebecca Krahenbuhl" userId="S::rebecca.krahenbuhl@clarivate.com::4ff66bef-ab76-44e4-ae75-b59cb4e287a1" providerId="AD" clId="Web-{67D1CE6A-EFE3-8FE2-BCAF-A3CDAEB36F5F}" dt="2021-11-23T11:02:19.344" v="87" actId="1076"/>
          <ac:picMkLst>
            <pc:docMk/>
            <pc:sldMk cId="4213230748" sldId="460"/>
            <ac:picMk id="9" creationId="{C8BA66E2-889F-4B37-9CEB-9CDC33C52056}"/>
          </ac:picMkLst>
        </pc:picChg>
        <pc:picChg chg="del">
          <ac:chgData name="Rebecca Krahenbuhl" userId="S::rebecca.krahenbuhl@clarivate.com::4ff66bef-ab76-44e4-ae75-b59cb4e287a1" providerId="AD" clId="Web-{67D1CE6A-EFE3-8FE2-BCAF-A3CDAEB36F5F}" dt="2021-11-23T10:58:38.464" v="16"/>
          <ac:picMkLst>
            <pc:docMk/>
            <pc:sldMk cId="4213230748" sldId="460"/>
            <ac:picMk id="10" creationId="{07DADE77-A213-4437-98F9-D0B77D08E30D}"/>
          </ac:picMkLst>
        </pc:picChg>
        <pc:picChg chg="del mod">
          <ac:chgData name="Rebecca Krahenbuhl" userId="S::rebecca.krahenbuhl@clarivate.com::4ff66bef-ab76-44e4-ae75-b59cb4e287a1" providerId="AD" clId="Web-{67D1CE6A-EFE3-8FE2-BCAF-A3CDAEB36F5F}" dt="2021-11-23T11:00:09.716" v="53"/>
          <ac:picMkLst>
            <pc:docMk/>
            <pc:sldMk cId="4213230748" sldId="460"/>
            <ac:picMk id="11" creationId="{21B2CF11-55F6-48FF-A91E-9CE61CEAC585}"/>
          </ac:picMkLst>
        </pc:picChg>
        <pc:picChg chg="del">
          <ac:chgData name="Rebecca Krahenbuhl" userId="S::rebecca.krahenbuhl@clarivate.com::4ff66bef-ab76-44e4-ae75-b59cb4e287a1" providerId="AD" clId="Web-{67D1CE6A-EFE3-8FE2-BCAF-A3CDAEB36F5F}" dt="2021-11-23T10:58:37.136" v="15"/>
          <ac:picMkLst>
            <pc:docMk/>
            <pc:sldMk cId="4213230748" sldId="460"/>
            <ac:picMk id="12" creationId="{626C1DE9-B3B9-4490-BC13-A752E5A32DFC}"/>
          </ac:picMkLst>
        </pc:picChg>
        <pc:picChg chg="mod">
          <ac:chgData name="Rebecca Krahenbuhl" userId="S::rebecca.krahenbuhl@clarivate.com::4ff66bef-ab76-44e4-ae75-b59cb4e287a1" providerId="AD" clId="Web-{67D1CE6A-EFE3-8FE2-BCAF-A3CDAEB36F5F}" dt="2021-11-23T11:02:28.828" v="89" actId="1076"/>
          <ac:picMkLst>
            <pc:docMk/>
            <pc:sldMk cId="4213230748" sldId="460"/>
            <ac:picMk id="13" creationId="{91959FD8-B041-45CC-BE6C-6A6CCB1C1827}"/>
          </ac:picMkLst>
        </pc:picChg>
        <pc:picChg chg="del">
          <ac:chgData name="Rebecca Krahenbuhl" userId="S::rebecca.krahenbuhl@clarivate.com::4ff66bef-ab76-44e4-ae75-b59cb4e287a1" providerId="AD" clId="Web-{67D1CE6A-EFE3-8FE2-BCAF-A3CDAEB36F5F}" dt="2021-11-23T10:58:49.714" v="19"/>
          <ac:picMkLst>
            <pc:docMk/>
            <pc:sldMk cId="4213230748" sldId="460"/>
            <ac:picMk id="14" creationId="{BDE15648-A127-4B79-98D5-23F708E45F9C}"/>
          </ac:picMkLst>
        </pc:picChg>
        <pc:picChg chg="mod">
          <ac:chgData name="Rebecca Krahenbuhl" userId="S::rebecca.krahenbuhl@clarivate.com::4ff66bef-ab76-44e4-ae75-b59cb4e287a1" providerId="AD" clId="Web-{67D1CE6A-EFE3-8FE2-BCAF-A3CDAEB36F5F}" dt="2021-11-23T11:02:35" v="91" actId="14100"/>
          <ac:picMkLst>
            <pc:docMk/>
            <pc:sldMk cId="4213230748" sldId="460"/>
            <ac:picMk id="15" creationId="{DD82BFC6-7008-44AE-8DFB-A5A9928D7167}"/>
          </ac:picMkLst>
        </pc:picChg>
        <pc:picChg chg="del">
          <ac:chgData name="Rebecca Krahenbuhl" userId="S::rebecca.krahenbuhl@clarivate.com::4ff66bef-ab76-44e4-ae75-b59cb4e287a1" providerId="AD" clId="Web-{67D1CE6A-EFE3-8FE2-BCAF-A3CDAEB36F5F}" dt="2021-11-23T10:58:40.230" v="17"/>
          <ac:picMkLst>
            <pc:docMk/>
            <pc:sldMk cId="4213230748" sldId="460"/>
            <ac:picMk id="16" creationId="{E2665900-EFD6-4562-984C-A21CF503B7FF}"/>
          </ac:picMkLst>
        </pc:picChg>
        <pc:picChg chg="del">
          <ac:chgData name="Rebecca Krahenbuhl" userId="S::rebecca.krahenbuhl@clarivate.com::4ff66bef-ab76-44e4-ae75-b59cb4e287a1" providerId="AD" clId="Web-{67D1CE6A-EFE3-8FE2-BCAF-A3CDAEB36F5F}" dt="2021-11-23T10:58:41.495" v="18"/>
          <ac:picMkLst>
            <pc:docMk/>
            <pc:sldMk cId="4213230748" sldId="460"/>
            <ac:picMk id="17" creationId="{27E3A8F8-4307-4B98-85DF-E644F935EA39}"/>
          </ac:picMkLst>
        </pc:picChg>
        <pc:picChg chg="add mod">
          <ac:chgData name="Rebecca Krahenbuhl" userId="S::rebecca.krahenbuhl@clarivate.com::4ff66bef-ab76-44e4-ae75-b59cb4e287a1" providerId="AD" clId="Web-{67D1CE6A-EFE3-8FE2-BCAF-A3CDAEB36F5F}" dt="2021-11-23T11:02:02.656" v="81" actId="1076"/>
          <ac:picMkLst>
            <pc:docMk/>
            <pc:sldMk cId="4213230748" sldId="460"/>
            <ac:picMk id="18" creationId="{40716863-1E7E-4EE1-9EB9-6C6C97135A4E}"/>
          </ac:picMkLst>
        </pc:picChg>
        <pc:picChg chg="add mod">
          <ac:chgData name="Rebecca Krahenbuhl" userId="S::rebecca.krahenbuhl@clarivate.com::4ff66bef-ab76-44e4-ae75-b59cb4e287a1" providerId="AD" clId="Web-{67D1CE6A-EFE3-8FE2-BCAF-A3CDAEB36F5F}" dt="2021-11-23T11:02:08.765" v="84" actId="14100"/>
          <ac:picMkLst>
            <pc:docMk/>
            <pc:sldMk cId="4213230748" sldId="460"/>
            <ac:picMk id="19" creationId="{EE94C25B-F9F6-491A-9C6B-9003F3229E91}"/>
          </ac:picMkLst>
        </pc:picChg>
      </pc:sldChg>
      <pc:sldChg chg="delSp del">
        <pc:chgData name="Rebecca Krahenbuhl" userId="S::rebecca.krahenbuhl@clarivate.com::4ff66bef-ab76-44e4-ae75-b59cb4e287a1" providerId="AD" clId="Web-{67D1CE6A-EFE3-8FE2-BCAF-A3CDAEB36F5F}" dt="2021-11-23T11:02:45.641" v="92"/>
        <pc:sldMkLst>
          <pc:docMk/>
          <pc:sldMk cId="625653084" sldId="461"/>
        </pc:sldMkLst>
        <pc:picChg chg="del">
          <ac:chgData name="Rebecca Krahenbuhl" userId="S::rebecca.krahenbuhl@clarivate.com::4ff66bef-ab76-44e4-ae75-b59cb4e287a1" providerId="AD" clId="Web-{67D1CE6A-EFE3-8FE2-BCAF-A3CDAEB36F5F}" dt="2021-11-23T10:59:31.496" v="40"/>
          <ac:picMkLst>
            <pc:docMk/>
            <pc:sldMk cId="625653084" sldId="461"/>
            <ac:picMk id="5" creationId="{9B6A8180-0E6E-41EC-AF55-3F933699CE30}"/>
          </ac:picMkLst>
        </pc:picChg>
        <pc:picChg chg="del">
          <ac:chgData name="Rebecca Krahenbuhl" userId="S::rebecca.krahenbuhl@clarivate.com::4ff66bef-ab76-44e4-ae75-b59cb4e287a1" providerId="AD" clId="Web-{67D1CE6A-EFE3-8FE2-BCAF-A3CDAEB36F5F}" dt="2021-11-23T11:00:35.951" v="62"/>
          <ac:picMkLst>
            <pc:docMk/>
            <pc:sldMk cId="625653084" sldId="461"/>
            <ac:picMk id="7" creationId="{8BCCFDF0-568F-45D9-9F33-BA9805144F2E}"/>
          </ac:picMkLst>
        </pc:picChg>
        <pc:picChg chg="del">
          <ac:chgData name="Rebecca Krahenbuhl" userId="S::rebecca.krahenbuhl@clarivate.com::4ff66bef-ab76-44e4-ae75-b59cb4e287a1" providerId="AD" clId="Web-{67D1CE6A-EFE3-8FE2-BCAF-A3CDAEB36F5F}" dt="2021-11-23T11:00:44.998" v="66"/>
          <ac:picMkLst>
            <pc:docMk/>
            <pc:sldMk cId="625653084" sldId="461"/>
            <ac:picMk id="8" creationId="{772F3A5D-3B07-4D17-9071-0B910F667BE2}"/>
          </ac:picMkLst>
        </pc:picChg>
        <pc:picChg chg="del">
          <ac:chgData name="Rebecca Krahenbuhl" userId="S::rebecca.krahenbuhl@clarivate.com::4ff66bef-ab76-44e4-ae75-b59cb4e287a1" providerId="AD" clId="Web-{67D1CE6A-EFE3-8FE2-BCAF-A3CDAEB36F5F}" dt="2021-11-23T10:59:26.512" v="37"/>
          <ac:picMkLst>
            <pc:docMk/>
            <pc:sldMk cId="625653084" sldId="461"/>
            <ac:picMk id="10" creationId="{3E7A6FCC-F8A1-43B8-9588-252AFD4EC278}"/>
          </ac:picMkLst>
        </pc:picChg>
        <pc:picChg chg="del">
          <ac:chgData name="Rebecca Krahenbuhl" userId="S::rebecca.krahenbuhl@clarivate.com::4ff66bef-ab76-44e4-ae75-b59cb4e287a1" providerId="AD" clId="Web-{67D1CE6A-EFE3-8FE2-BCAF-A3CDAEB36F5F}" dt="2021-11-23T10:59:29.918" v="39"/>
          <ac:picMkLst>
            <pc:docMk/>
            <pc:sldMk cId="625653084" sldId="461"/>
            <ac:picMk id="12" creationId="{E40F92FF-33DF-496F-9E05-F20913822203}"/>
          </ac:picMkLst>
        </pc:picChg>
        <pc:picChg chg="del">
          <ac:chgData name="Rebecca Krahenbuhl" userId="S::rebecca.krahenbuhl@clarivate.com::4ff66bef-ab76-44e4-ae75-b59cb4e287a1" providerId="AD" clId="Web-{67D1CE6A-EFE3-8FE2-BCAF-A3CDAEB36F5F}" dt="2021-11-23T10:59:27.340" v="38"/>
          <ac:picMkLst>
            <pc:docMk/>
            <pc:sldMk cId="625653084" sldId="461"/>
            <ac:picMk id="15" creationId="{F4857B34-1B48-439D-B451-86D5611F6B99}"/>
          </ac:picMkLst>
        </pc:picChg>
      </pc:sldChg>
      <pc:sldChg chg="del">
        <pc:chgData name="Rebecca Krahenbuhl" userId="S::rebecca.krahenbuhl@clarivate.com::4ff66bef-ab76-44e4-ae75-b59cb4e287a1" providerId="AD" clId="Web-{67D1CE6A-EFE3-8FE2-BCAF-A3CDAEB36F5F}" dt="2021-11-23T10:57:10.009" v="13"/>
        <pc:sldMkLst>
          <pc:docMk/>
          <pc:sldMk cId="3943275" sldId="463"/>
        </pc:sldMkLst>
      </pc:sldChg>
      <pc:sldChg chg="delSp modSp">
        <pc:chgData name="Rebecca Krahenbuhl" userId="S::rebecca.krahenbuhl@clarivate.com::4ff66bef-ab76-44e4-ae75-b59cb4e287a1" providerId="AD" clId="Web-{67D1CE6A-EFE3-8FE2-BCAF-A3CDAEB36F5F}" dt="2021-11-23T11:07:46.366" v="178" actId="1076"/>
        <pc:sldMkLst>
          <pc:docMk/>
          <pc:sldMk cId="2935022032" sldId="470"/>
        </pc:sldMkLst>
        <pc:picChg chg="mod">
          <ac:chgData name="Rebecca Krahenbuhl" userId="S::rebecca.krahenbuhl@clarivate.com::4ff66bef-ab76-44e4-ae75-b59cb4e287a1" providerId="AD" clId="Web-{67D1CE6A-EFE3-8FE2-BCAF-A3CDAEB36F5F}" dt="2021-11-23T11:07:44.928" v="177" actId="1076"/>
          <ac:picMkLst>
            <pc:docMk/>
            <pc:sldMk cId="2935022032" sldId="470"/>
            <ac:picMk id="8" creationId="{F0A039D7-05D1-4A55-8C78-CB17158B7999}"/>
          </ac:picMkLst>
        </pc:picChg>
        <pc:picChg chg="del">
          <ac:chgData name="Rebecca Krahenbuhl" userId="S::rebecca.krahenbuhl@clarivate.com::4ff66bef-ab76-44e4-ae75-b59cb4e287a1" providerId="AD" clId="Web-{67D1CE6A-EFE3-8FE2-BCAF-A3CDAEB36F5F}" dt="2021-11-23T11:06:54.130" v="152"/>
          <ac:picMkLst>
            <pc:docMk/>
            <pc:sldMk cId="2935022032" sldId="470"/>
            <ac:picMk id="9" creationId="{61FA59B7-FE22-4900-8FAB-93E507FC0CF4}"/>
          </ac:picMkLst>
        </pc:picChg>
        <pc:picChg chg="del">
          <ac:chgData name="Rebecca Krahenbuhl" userId="S::rebecca.krahenbuhl@clarivate.com::4ff66bef-ab76-44e4-ae75-b59cb4e287a1" providerId="AD" clId="Web-{67D1CE6A-EFE3-8FE2-BCAF-A3CDAEB36F5F}" dt="2021-11-23T11:06:51.177" v="151"/>
          <ac:picMkLst>
            <pc:docMk/>
            <pc:sldMk cId="2935022032" sldId="470"/>
            <ac:picMk id="10" creationId="{BA410566-BC20-431F-924B-DBC63F1A44B2}"/>
          </ac:picMkLst>
        </pc:picChg>
        <pc:picChg chg="mod">
          <ac:chgData name="Rebecca Krahenbuhl" userId="S::rebecca.krahenbuhl@clarivate.com::4ff66bef-ab76-44e4-ae75-b59cb4e287a1" providerId="AD" clId="Web-{67D1CE6A-EFE3-8FE2-BCAF-A3CDAEB36F5F}" dt="2021-11-23T11:07:32.787" v="170" actId="1076"/>
          <ac:picMkLst>
            <pc:docMk/>
            <pc:sldMk cId="2935022032" sldId="470"/>
            <ac:picMk id="11" creationId="{D08FCCB7-E0E6-433B-8D17-6A82B8E16F41}"/>
          </ac:picMkLst>
        </pc:picChg>
        <pc:picChg chg="del">
          <ac:chgData name="Rebecca Krahenbuhl" userId="S::rebecca.krahenbuhl@clarivate.com::4ff66bef-ab76-44e4-ae75-b59cb4e287a1" providerId="AD" clId="Web-{67D1CE6A-EFE3-8FE2-BCAF-A3CDAEB36F5F}" dt="2021-11-23T11:06:56.334" v="154"/>
          <ac:picMkLst>
            <pc:docMk/>
            <pc:sldMk cId="2935022032" sldId="470"/>
            <ac:picMk id="12" creationId="{D1696CFA-9E9C-4627-A7C2-A3D428651D7D}"/>
          </ac:picMkLst>
        </pc:picChg>
        <pc:picChg chg="mod">
          <ac:chgData name="Rebecca Krahenbuhl" userId="S::rebecca.krahenbuhl@clarivate.com::4ff66bef-ab76-44e4-ae75-b59cb4e287a1" providerId="AD" clId="Web-{67D1CE6A-EFE3-8FE2-BCAF-A3CDAEB36F5F}" dt="2021-11-23T11:07:46.366" v="178" actId="1076"/>
          <ac:picMkLst>
            <pc:docMk/>
            <pc:sldMk cId="2935022032" sldId="470"/>
            <ac:picMk id="15" creationId="{E6DE675E-EAED-4C33-8FCB-092E2F3B8C4A}"/>
          </ac:picMkLst>
        </pc:picChg>
        <pc:picChg chg="del">
          <ac:chgData name="Rebecca Krahenbuhl" userId="S::rebecca.krahenbuhl@clarivate.com::4ff66bef-ab76-44e4-ae75-b59cb4e287a1" providerId="AD" clId="Web-{67D1CE6A-EFE3-8FE2-BCAF-A3CDAEB36F5F}" dt="2021-11-23T11:07:01.037" v="155"/>
          <ac:picMkLst>
            <pc:docMk/>
            <pc:sldMk cId="2935022032" sldId="470"/>
            <ac:picMk id="16" creationId="{71F40FC7-7368-4565-867D-7C63C66AC410}"/>
          </ac:picMkLst>
        </pc:picChg>
        <pc:picChg chg="del">
          <ac:chgData name="Rebecca Krahenbuhl" userId="S::rebecca.krahenbuhl@clarivate.com::4ff66bef-ab76-44e4-ae75-b59cb4e287a1" providerId="AD" clId="Web-{67D1CE6A-EFE3-8FE2-BCAF-A3CDAEB36F5F}" dt="2021-11-23T11:06:48.740" v="149"/>
          <ac:picMkLst>
            <pc:docMk/>
            <pc:sldMk cId="2935022032" sldId="470"/>
            <ac:picMk id="19" creationId="{423C3EED-EC7D-46D3-B216-85B21D91715B}"/>
          </ac:picMkLst>
        </pc:picChg>
        <pc:picChg chg="del">
          <ac:chgData name="Rebecca Krahenbuhl" userId="S::rebecca.krahenbuhl@clarivate.com::4ff66bef-ab76-44e4-ae75-b59cb4e287a1" providerId="AD" clId="Web-{67D1CE6A-EFE3-8FE2-BCAF-A3CDAEB36F5F}" dt="2021-11-23T11:06:49.583" v="150"/>
          <ac:picMkLst>
            <pc:docMk/>
            <pc:sldMk cId="2935022032" sldId="470"/>
            <ac:picMk id="20" creationId="{08A6CA1D-FE98-403A-AD77-58E12C7F3487}"/>
          </ac:picMkLst>
        </pc:picChg>
        <pc:picChg chg="del">
          <ac:chgData name="Rebecca Krahenbuhl" userId="S::rebecca.krahenbuhl@clarivate.com::4ff66bef-ab76-44e4-ae75-b59cb4e287a1" providerId="AD" clId="Web-{67D1CE6A-EFE3-8FE2-BCAF-A3CDAEB36F5F}" dt="2021-11-23T11:06:55.193" v="153"/>
          <ac:picMkLst>
            <pc:docMk/>
            <pc:sldMk cId="2935022032" sldId="470"/>
            <ac:picMk id="21" creationId="{0F799E99-0F65-47F1-A691-778EF6E1AFFF}"/>
          </ac:picMkLst>
        </pc:picChg>
        <pc:picChg chg="mod">
          <ac:chgData name="Rebecca Krahenbuhl" userId="S::rebecca.krahenbuhl@clarivate.com::4ff66bef-ab76-44e4-ae75-b59cb4e287a1" providerId="AD" clId="Web-{67D1CE6A-EFE3-8FE2-BCAF-A3CDAEB36F5F}" dt="2021-11-23T11:07:43.366" v="176" actId="1076"/>
          <ac:picMkLst>
            <pc:docMk/>
            <pc:sldMk cId="2935022032" sldId="470"/>
            <ac:picMk id="22" creationId="{A5AE8490-C053-436C-B447-682CA3246C02}"/>
          </ac:picMkLst>
        </pc:picChg>
        <pc:picChg chg="mod">
          <ac:chgData name="Rebecca Krahenbuhl" userId="S::rebecca.krahenbuhl@clarivate.com::4ff66bef-ab76-44e4-ae75-b59cb4e287a1" providerId="AD" clId="Web-{67D1CE6A-EFE3-8FE2-BCAF-A3CDAEB36F5F}" dt="2021-11-23T11:07:31.490" v="169" actId="1076"/>
          <ac:picMkLst>
            <pc:docMk/>
            <pc:sldMk cId="2935022032" sldId="470"/>
            <ac:picMk id="23" creationId="{3B727C49-646C-4369-AD7C-F716762E8A8B}"/>
          </ac:picMkLst>
        </pc:picChg>
      </pc:sldChg>
      <pc:sldChg chg="delSp modSp">
        <pc:chgData name="Rebecca Krahenbuhl" userId="S::rebecca.krahenbuhl@clarivate.com::4ff66bef-ab76-44e4-ae75-b59cb4e287a1" providerId="AD" clId="Web-{67D1CE6A-EFE3-8FE2-BCAF-A3CDAEB36F5F}" dt="2021-11-23T11:09:17.774" v="216" actId="1076"/>
        <pc:sldMkLst>
          <pc:docMk/>
          <pc:sldMk cId="1499084797" sldId="471"/>
        </pc:sldMkLst>
        <pc:picChg chg="del">
          <ac:chgData name="Rebecca Krahenbuhl" userId="S::rebecca.krahenbuhl@clarivate.com::4ff66bef-ab76-44e4-ae75-b59cb4e287a1" providerId="AD" clId="Web-{67D1CE6A-EFE3-8FE2-BCAF-A3CDAEB36F5F}" dt="2021-11-23T11:08:07.804" v="186"/>
          <ac:picMkLst>
            <pc:docMk/>
            <pc:sldMk cId="1499084797" sldId="471"/>
            <ac:picMk id="5" creationId="{CC506B44-E113-4715-A8A3-784B2904DB4B}"/>
          </ac:picMkLst>
        </pc:picChg>
        <pc:picChg chg="del mod">
          <ac:chgData name="Rebecca Krahenbuhl" userId="S::rebecca.krahenbuhl@clarivate.com::4ff66bef-ab76-44e4-ae75-b59cb4e287a1" providerId="AD" clId="Web-{67D1CE6A-EFE3-8FE2-BCAF-A3CDAEB36F5F}" dt="2021-11-23T11:08:00.241" v="184"/>
          <ac:picMkLst>
            <pc:docMk/>
            <pc:sldMk cId="1499084797" sldId="471"/>
            <ac:picMk id="7" creationId="{6C67F2AD-442C-4A77-BE42-DA5E68A56F36}"/>
          </ac:picMkLst>
        </pc:picChg>
        <pc:picChg chg="mod">
          <ac:chgData name="Rebecca Krahenbuhl" userId="S::rebecca.krahenbuhl@clarivate.com::4ff66bef-ab76-44e4-ae75-b59cb4e287a1" providerId="AD" clId="Web-{67D1CE6A-EFE3-8FE2-BCAF-A3CDAEB36F5F}" dt="2021-11-23T11:09:17.774" v="216" actId="1076"/>
          <ac:picMkLst>
            <pc:docMk/>
            <pc:sldMk cId="1499084797" sldId="471"/>
            <ac:picMk id="8" creationId="{21C722D9-EF8F-4A64-A767-F6C3155E885D}"/>
          </ac:picMkLst>
        </pc:picChg>
        <pc:picChg chg="del">
          <ac:chgData name="Rebecca Krahenbuhl" userId="S::rebecca.krahenbuhl@clarivate.com::4ff66bef-ab76-44e4-ae75-b59cb4e287a1" providerId="AD" clId="Web-{67D1CE6A-EFE3-8FE2-BCAF-A3CDAEB36F5F}" dt="2021-11-23T11:08:02.522" v="185"/>
          <ac:picMkLst>
            <pc:docMk/>
            <pc:sldMk cId="1499084797" sldId="471"/>
            <ac:picMk id="9" creationId="{AE9B98CA-9B61-419A-A6C2-E74DCAD0C246}"/>
          </ac:picMkLst>
        </pc:picChg>
        <pc:picChg chg="del">
          <ac:chgData name="Rebecca Krahenbuhl" userId="S::rebecca.krahenbuhl@clarivate.com::4ff66bef-ab76-44e4-ae75-b59cb4e287a1" providerId="AD" clId="Web-{67D1CE6A-EFE3-8FE2-BCAF-A3CDAEB36F5F}" dt="2021-11-23T11:07:53.272" v="179"/>
          <ac:picMkLst>
            <pc:docMk/>
            <pc:sldMk cId="1499084797" sldId="471"/>
            <ac:picMk id="10" creationId="{6A2837CC-9469-4ADB-BB2D-35C45800CCA9}"/>
          </ac:picMkLst>
        </pc:picChg>
        <pc:picChg chg="del">
          <ac:chgData name="Rebecca Krahenbuhl" userId="S::rebecca.krahenbuhl@clarivate.com::4ff66bef-ab76-44e4-ae75-b59cb4e287a1" providerId="AD" clId="Web-{67D1CE6A-EFE3-8FE2-BCAF-A3CDAEB36F5F}" dt="2021-11-23T11:07:58.335" v="182"/>
          <ac:picMkLst>
            <pc:docMk/>
            <pc:sldMk cId="1499084797" sldId="471"/>
            <ac:picMk id="12" creationId="{FE83C04F-EAA4-49BE-84AE-5704701123A5}"/>
          </ac:picMkLst>
        </pc:picChg>
        <pc:picChg chg="mod">
          <ac:chgData name="Rebecca Krahenbuhl" userId="S::rebecca.krahenbuhl@clarivate.com::4ff66bef-ab76-44e4-ae75-b59cb4e287a1" providerId="AD" clId="Web-{67D1CE6A-EFE3-8FE2-BCAF-A3CDAEB36F5F}" dt="2021-11-23T11:09:16.539" v="215" actId="1076"/>
          <ac:picMkLst>
            <pc:docMk/>
            <pc:sldMk cId="1499084797" sldId="471"/>
            <ac:picMk id="13" creationId="{C820D29F-DF01-4819-B11B-0532356E8C1E}"/>
          </ac:picMkLst>
        </pc:picChg>
        <pc:picChg chg="mod">
          <ac:chgData name="Rebecca Krahenbuhl" userId="S::rebecca.krahenbuhl@clarivate.com::4ff66bef-ab76-44e4-ae75-b59cb4e287a1" providerId="AD" clId="Web-{67D1CE6A-EFE3-8FE2-BCAF-A3CDAEB36F5F}" dt="2021-11-23T11:09:03.680" v="208" actId="1076"/>
          <ac:picMkLst>
            <pc:docMk/>
            <pc:sldMk cId="1499084797" sldId="471"/>
            <ac:picMk id="16" creationId="{0A669727-7059-4E18-9BBB-00654B8616A0}"/>
          </ac:picMkLst>
        </pc:picChg>
        <pc:picChg chg="mod">
          <ac:chgData name="Rebecca Krahenbuhl" userId="S::rebecca.krahenbuhl@clarivate.com::4ff66bef-ab76-44e4-ae75-b59cb4e287a1" providerId="AD" clId="Web-{67D1CE6A-EFE3-8FE2-BCAF-A3CDAEB36F5F}" dt="2021-11-23T11:09:07.742" v="211" actId="1076"/>
          <ac:picMkLst>
            <pc:docMk/>
            <pc:sldMk cId="1499084797" sldId="471"/>
            <ac:picMk id="18" creationId="{8122825E-7FC1-487B-A5EE-BE5AB8311D63}"/>
          </ac:picMkLst>
        </pc:picChg>
        <pc:picChg chg="mod">
          <ac:chgData name="Rebecca Krahenbuhl" userId="S::rebecca.krahenbuhl@clarivate.com::4ff66bef-ab76-44e4-ae75-b59cb4e287a1" providerId="AD" clId="Web-{67D1CE6A-EFE3-8FE2-BCAF-A3CDAEB36F5F}" dt="2021-11-23T11:09:05.102" v="209" actId="1076"/>
          <ac:picMkLst>
            <pc:docMk/>
            <pc:sldMk cId="1499084797" sldId="471"/>
            <ac:picMk id="19" creationId="{96FE9643-7024-45D0-85CB-8C18892A7EB9}"/>
          </ac:picMkLst>
        </pc:picChg>
        <pc:picChg chg="mod">
          <ac:chgData name="Rebecca Krahenbuhl" userId="S::rebecca.krahenbuhl@clarivate.com::4ff66bef-ab76-44e4-ae75-b59cb4e287a1" providerId="AD" clId="Web-{67D1CE6A-EFE3-8FE2-BCAF-A3CDAEB36F5F}" dt="2021-11-23T11:09:09.696" v="212" actId="1076"/>
          <ac:picMkLst>
            <pc:docMk/>
            <pc:sldMk cId="1499084797" sldId="471"/>
            <ac:picMk id="20" creationId="{FFA0FC8F-F818-4E8F-B0A9-70DEF1C334BE}"/>
          </ac:picMkLst>
        </pc:picChg>
        <pc:picChg chg="del mod">
          <ac:chgData name="Rebecca Krahenbuhl" userId="S::rebecca.krahenbuhl@clarivate.com::4ff66bef-ab76-44e4-ae75-b59cb4e287a1" providerId="AD" clId="Web-{67D1CE6A-EFE3-8FE2-BCAF-A3CDAEB36F5F}" dt="2021-11-23T11:07:56.475" v="181"/>
          <ac:picMkLst>
            <pc:docMk/>
            <pc:sldMk cId="1499084797" sldId="471"/>
            <ac:picMk id="22" creationId="{BE4AE573-7891-4BF0-9056-80B62E8235ED}"/>
          </ac:picMkLst>
        </pc:picChg>
        <pc:picChg chg="mod">
          <ac:chgData name="Rebecca Krahenbuhl" userId="S::rebecca.krahenbuhl@clarivate.com::4ff66bef-ab76-44e4-ae75-b59cb4e287a1" providerId="AD" clId="Web-{67D1CE6A-EFE3-8FE2-BCAF-A3CDAEB36F5F}" dt="2021-11-23T11:08:54.477" v="204" actId="1076"/>
          <ac:picMkLst>
            <pc:docMk/>
            <pc:sldMk cId="1499084797" sldId="471"/>
            <ac:picMk id="23" creationId="{97ABBEE6-7F21-4281-A76F-1DBBD420B2C7}"/>
          </ac:picMkLst>
        </pc:picChg>
        <pc:picChg chg="mod">
          <ac:chgData name="Rebecca Krahenbuhl" userId="S::rebecca.krahenbuhl@clarivate.com::4ff66bef-ab76-44e4-ae75-b59cb4e287a1" providerId="AD" clId="Web-{67D1CE6A-EFE3-8FE2-BCAF-A3CDAEB36F5F}" dt="2021-11-23T11:09:00.508" v="207" actId="1076"/>
          <ac:picMkLst>
            <pc:docMk/>
            <pc:sldMk cId="1499084797" sldId="471"/>
            <ac:picMk id="27" creationId="{F8EE45EB-BD2B-440C-B7EE-676D2347C7AF}"/>
          </ac:picMkLst>
        </pc:picChg>
      </pc:sldChg>
      <pc:sldChg chg="delSp del">
        <pc:chgData name="Rebecca Krahenbuhl" userId="S::rebecca.krahenbuhl@clarivate.com::4ff66bef-ab76-44e4-ae75-b59cb4e287a1" providerId="AD" clId="Web-{67D1CE6A-EFE3-8FE2-BCAF-A3CDAEB36F5F}" dt="2021-11-23T11:05:51.848" v="138"/>
        <pc:sldMkLst>
          <pc:docMk/>
          <pc:sldMk cId="2164175399" sldId="472"/>
        </pc:sldMkLst>
        <pc:picChg chg="del">
          <ac:chgData name="Rebecca Krahenbuhl" userId="S::rebecca.krahenbuhl@clarivate.com::4ff66bef-ab76-44e4-ae75-b59cb4e287a1" providerId="AD" clId="Web-{67D1CE6A-EFE3-8FE2-BCAF-A3CDAEB36F5F}" dt="2021-11-23T11:03:55.017" v="108"/>
          <ac:picMkLst>
            <pc:docMk/>
            <pc:sldMk cId="2164175399" sldId="472"/>
            <ac:picMk id="5" creationId="{C8294D6E-BD25-4E9A-A345-25BDE8A02155}"/>
          </ac:picMkLst>
        </pc:picChg>
        <pc:picChg chg="del">
          <ac:chgData name="Rebecca Krahenbuhl" userId="S::rebecca.krahenbuhl@clarivate.com::4ff66bef-ab76-44e4-ae75-b59cb4e287a1" providerId="AD" clId="Web-{67D1CE6A-EFE3-8FE2-BCAF-A3CDAEB36F5F}" dt="2021-11-23T11:03:46.267" v="105"/>
          <ac:picMkLst>
            <pc:docMk/>
            <pc:sldMk cId="2164175399" sldId="472"/>
            <ac:picMk id="7" creationId="{9B46D2E3-2D1A-4294-A13C-1FC37BA0936B}"/>
          </ac:picMkLst>
        </pc:picChg>
        <pc:picChg chg="del">
          <ac:chgData name="Rebecca Krahenbuhl" userId="S::rebecca.krahenbuhl@clarivate.com::4ff66bef-ab76-44e4-ae75-b59cb4e287a1" providerId="AD" clId="Web-{67D1CE6A-EFE3-8FE2-BCAF-A3CDAEB36F5F}" dt="2021-11-23T11:03:13.579" v="97"/>
          <ac:picMkLst>
            <pc:docMk/>
            <pc:sldMk cId="2164175399" sldId="472"/>
            <ac:picMk id="8" creationId="{FBD369BC-38BF-46C2-A638-5EABC3C79428}"/>
          </ac:picMkLst>
        </pc:picChg>
        <pc:picChg chg="del">
          <ac:chgData name="Rebecca Krahenbuhl" userId="S::rebecca.krahenbuhl@clarivate.com::4ff66bef-ab76-44e4-ae75-b59cb4e287a1" providerId="AD" clId="Web-{67D1CE6A-EFE3-8FE2-BCAF-A3CDAEB36F5F}" dt="2021-11-23T11:03:06.673" v="93"/>
          <ac:picMkLst>
            <pc:docMk/>
            <pc:sldMk cId="2164175399" sldId="472"/>
            <ac:picMk id="9" creationId="{BDD036EC-0E98-4D29-BC3D-E4A3090A750D}"/>
          </ac:picMkLst>
        </pc:picChg>
        <pc:picChg chg="del">
          <ac:chgData name="Rebecca Krahenbuhl" userId="S::rebecca.krahenbuhl@clarivate.com::4ff66bef-ab76-44e4-ae75-b59cb4e287a1" providerId="AD" clId="Web-{67D1CE6A-EFE3-8FE2-BCAF-A3CDAEB36F5F}" dt="2021-11-23T11:03:14.813" v="98"/>
          <ac:picMkLst>
            <pc:docMk/>
            <pc:sldMk cId="2164175399" sldId="472"/>
            <ac:picMk id="10" creationId="{09AF6842-8B9C-40B1-9D79-AD284A10F8CB}"/>
          </ac:picMkLst>
        </pc:picChg>
        <pc:picChg chg="del">
          <ac:chgData name="Rebecca Krahenbuhl" userId="S::rebecca.krahenbuhl@clarivate.com::4ff66bef-ab76-44e4-ae75-b59cb4e287a1" providerId="AD" clId="Web-{67D1CE6A-EFE3-8FE2-BCAF-A3CDAEB36F5F}" dt="2021-11-23T11:03:12.720" v="96"/>
          <ac:picMkLst>
            <pc:docMk/>
            <pc:sldMk cId="2164175399" sldId="472"/>
            <ac:picMk id="12" creationId="{2DE6496A-15AC-4056-8003-A61D4BF4EB6D}"/>
          </ac:picMkLst>
        </pc:picChg>
        <pc:picChg chg="del">
          <ac:chgData name="Rebecca Krahenbuhl" userId="S::rebecca.krahenbuhl@clarivate.com::4ff66bef-ab76-44e4-ae75-b59cb4e287a1" providerId="AD" clId="Web-{67D1CE6A-EFE3-8FE2-BCAF-A3CDAEB36F5F}" dt="2021-11-23T11:03:07.829" v="94"/>
          <ac:picMkLst>
            <pc:docMk/>
            <pc:sldMk cId="2164175399" sldId="472"/>
            <ac:picMk id="13" creationId="{18815424-6AB9-4441-91BF-4320E9517218}"/>
          </ac:picMkLst>
        </pc:picChg>
        <pc:picChg chg="del">
          <ac:chgData name="Rebecca Krahenbuhl" userId="S::rebecca.krahenbuhl@clarivate.com::4ff66bef-ab76-44e4-ae75-b59cb4e287a1" providerId="AD" clId="Web-{67D1CE6A-EFE3-8FE2-BCAF-A3CDAEB36F5F}" dt="2021-11-23T11:03:09.095" v="95"/>
          <ac:picMkLst>
            <pc:docMk/>
            <pc:sldMk cId="2164175399" sldId="472"/>
            <ac:picMk id="14" creationId="{149BF8C6-AC9F-43B4-BB84-B7F4170E7FFC}"/>
          </ac:picMkLst>
        </pc:picChg>
      </pc:sldChg>
      <pc:sldChg chg="addSp delSp modSp">
        <pc:chgData name="Rebecca Krahenbuhl" userId="S::rebecca.krahenbuhl@clarivate.com::4ff66bef-ab76-44e4-ae75-b59cb4e287a1" providerId="AD" clId="Web-{67D1CE6A-EFE3-8FE2-BCAF-A3CDAEB36F5F}" dt="2021-11-23T11:05:42.348" v="137" actId="1076"/>
        <pc:sldMkLst>
          <pc:docMk/>
          <pc:sldMk cId="2310509850" sldId="473"/>
        </pc:sldMkLst>
        <pc:spChg chg="mod">
          <ac:chgData name="Rebecca Krahenbuhl" userId="S::rebecca.krahenbuhl@clarivate.com::4ff66bef-ab76-44e4-ae75-b59cb4e287a1" providerId="AD" clId="Web-{67D1CE6A-EFE3-8FE2-BCAF-A3CDAEB36F5F}" dt="2021-11-23T11:03:29.954" v="99" actId="20577"/>
          <ac:spMkLst>
            <pc:docMk/>
            <pc:sldMk cId="2310509850" sldId="473"/>
            <ac:spMk id="4" creationId="{512C35BF-41E1-4FFA-984F-EE10A32EC98A}"/>
          </ac:spMkLst>
        </pc:spChg>
        <pc:picChg chg="add mod">
          <ac:chgData name="Rebecca Krahenbuhl" userId="S::rebecca.krahenbuhl@clarivate.com::4ff66bef-ab76-44e4-ae75-b59cb4e287a1" providerId="AD" clId="Web-{67D1CE6A-EFE3-8FE2-BCAF-A3CDAEB36F5F}" dt="2021-11-23T11:03:51.205" v="107" actId="1076"/>
          <ac:picMkLst>
            <pc:docMk/>
            <pc:sldMk cId="2310509850" sldId="473"/>
            <ac:picMk id="5" creationId="{72F77287-8FF7-4C16-B59E-6B6B819E6334}"/>
          </ac:picMkLst>
        </pc:picChg>
        <pc:picChg chg="add mod">
          <ac:chgData name="Rebecca Krahenbuhl" userId="S::rebecca.krahenbuhl@clarivate.com::4ff66bef-ab76-44e4-ae75-b59cb4e287a1" providerId="AD" clId="Web-{67D1CE6A-EFE3-8FE2-BCAF-A3CDAEB36F5F}" dt="2021-11-23T11:04:22.565" v="116" actId="1076"/>
          <ac:picMkLst>
            <pc:docMk/>
            <pc:sldMk cId="2310509850" sldId="473"/>
            <ac:picMk id="6" creationId="{812C756D-B6AF-4C5A-BF4C-A9B9955844F6}"/>
          </ac:picMkLst>
        </pc:picChg>
        <pc:picChg chg="mod">
          <ac:chgData name="Rebecca Krahenbuhl" userId="S::rebecca.krahenbuhl@clarivate.com::4ff66bef-ab76-44e4-ae75-b59cb4e287a1" providerId="AD" clId="Web-{67D1CE6A-EFE3-8FE2-BCAF-A3CDAEB36F5F}" dt="2021-11-23T11:05:31.738" v="135" actId="1076"/>
          <ac:picMkLst>
            <pc:docMk/>
            <pc:sldMk cId="2310509850" sldId="473"/>
            <ac:picMk id="8" creationId="{1D037D19-472A-4E30-B81D-35F1263FD6AA}"/>
          </ac:picMkLst>
        </pc:picChg>
        <pc:picChg chg="mod">
          <ac:chgData name="Rebecca Krahenbuhl" userId="S::rebecca.krahenbuhl@clarivate.com::4ff66bef-ab76-44e4-ae75-b59cb4e287a1" providerId="AD" clId="Web-{67D1CE6A-EFE3-8FE2-BCAF-A3CDAEB36F5F}" dt="2021-11-23T11:05:05.206" v="128" actId="1076"/>
          <ac:picMkLst>
            <pc:docMk/>
            <pc:sldMk cId="2310509850" sldId="473"/>
            <ac:picMk id="9" creationId="{A3AA88FD-B54F-4929-9048-82B0439AAC24}"/>
          </ac:picMkLst>
        </pc:picChg>
        <pc:picChg chg="mod">
          <ac:chgData name="Rebecca Krahenbuhl" userId="S::rebecca.krahenbuhl@clarivate.com::4ff66bef-ab76-44e4-ae75-b59cb4e287a1" providerId="AD" clId="Web-{67D1CE6A-EFE3-8FE2-BCAF-A3CDAEB36F5F}" dt="2021-11-23T11:05:29.863" v="134" actId="1076"/>
          <ac:picMkLst>
            <pc:docMk/>
            <pc:sldMk cId="2310509850" sldId="473"/>
            <ac:picMk id="10" creationId="{15270C6F-9870-405D-A2FA-87C494283C9E}"/>
          </ac:picMkLst>
        </pc:picChg>
        <pc:picChg chg="mod">
          <ac:chgData name="Rebecca Krahenbuhl" userId="S::rebecca.krahenbuhl@clarivate.com::4ff66bef-ab76-44e4-ae75-b59cb4e287a1" providerId="AD" clId="Web-{67D1CE6A-EFE3-8FE2-BCAF-A3CDAEB36F5F}" dt="2021-11-23T11:05:34.051" v="136" actId="1076"/>
          <ac:picMkLst>
            <pc:docMk/>
            <pc:sldMk cId="2310509850" sldId="473"/>
            <ac:picMk id="13" creationId="{29AA2E3A-4898-4E63-A993-5A783153E765}"/>
          </ac:picMkLst>
        </pc:picChg>
        <pc:picChg chg="del mod">
          <ac:chgData name="Rebecca Krahenbuhl" userId="S::rebecca.krahenbuhl@clarivate.com::4ff66bef-ab76-44e4-ae75-b59cb4e287a1" providerId="AD" clId="Web-{67D1CE6A-EFE3-8FE2-BCAF-A3CDAEB36F5F}" dt="2021-11-23T11:04:51.612" v="121"/>
          <ac:picMkLst>
            <pc:docMk/>
            <pc:sldMk cId="2310509850" sldId="473"/>
            <ac:picMk id="14" creationId="{249D98A0-F4F0-4C48-8F4C-2938447ED9A4}"/>
          </ac:picMkLst>
        </pc:picChg>
        <pc:picChg chg="del">
          <ac:chgData name="Rebecca Krahenbuhl" userId="S::rebecca.krahenbuhl@clarivate.com::4ff66bef-ab76-44e4-ae75-b59cb4e287a1" providerId="AD" clId="Web-{67D1CE6A-EFE3-8FE2-BCAF-A3CDAEB36F5F}" dt="2021-11-23T11:01:59.734" v="80"/>
          <ac:picMkLst>
            <pc:docMk/>
            <pc:sldMk cId="2310509850" sldId="473"/>
            <ac:picMk id="15" creationId="{CE9BF58C-F183-40B1-B5D8-0FB23F4D02DC}"/>
          </ac:picMkLst>
        </pc:picChg>
        <pc:picChg chg="mod">
          <ac:chgData name="Rebecca Krahenbuhl" userId="S::rebecca.krahenbuhl@clarivate.com::4ff66bef-ab76-44e4-ae75-b59cb4e287a1" providerId="AD" clId="Web-{67D1CE6A-EFE3-8FE2-BCAF-A3CDAEB36F5F}" dt="2021-11-23T11:05:42.348" v="137" actId="1076"/>
          <ac:picMkLst>
            <pc:docMk/>
            <pc:sldMk cId="2310509850" sldId="473"/>
            <ac:picMk id="17" creationId="{45C6D968-7E0A-4A8A-A2A6-7FDEDF5E29C9}"/>
          </ac:picMkLst>
        </pc:picChg>
        <pc:picChg chg="mod">
          <ac:chgData name="Rebecca Krahenbuhl" userId="S::rebecca.krahenbuhl@clarivate.com::4ff66bef-ab76-44e4-ae75-b59cb4e287a1" providerId="AD" clId="Web-{67D1CE6A-EFE3-8FE2-BCAF-A3CDAEB36F5F}" dt="2021-11-23T11:05:20.285" v="132" actId="14100"/>
          <ac:picMkLst>
            <pc:docMk/>
            <pc:sldMk cId="2310509850" sldId="473"/>
            <ac:picMk id="19" creationId="{057FC4D2-6914-47B8-93DD-9B3F3C09528A}"/>
          </ac:picMkLst>
        </pc:picChg>
      </pc:sldChg>
      <pc:sldChg chg="del">
        <pc:chgData name="Rebecca Krahenbuhl" userId="S::rebecca.krahenbuhl@clarivate.com::4ff66bef-ab76-44e4-ae75-b59cb4e287a1" providerId="AD" clId="Web-{67D1CE6A-EFE3-8FE2-BCAF-A3CDAEB36F5F}" dt="2021-11-23T11:09:31.430" v="217"/>
        <pc:sldMkLst>
          <pc:docMk/>
          <pc:sldMk cId="3741996030" sldId="474"/>
        </pc:sldMkLst>
      </pc:sldChg>
      <pc:sldChg chg="delSp modSp">
        <pc:chgData name="Rebecca Krahenbuhl" userId="S::rebecca.krahenbuhl@clarivate.com::4ff66bef-ab76-44e4-ae75-b59cb4e287a1" providerId="AD" clId="Web-{67D1CE6A-EFE3-8FE2-BCAF-A3CDAEB36F5F}" dt="2021-11-23T11:16:31.923" v="237" actId="1076"/>
        <pc:sldMkLst>
          <pc:docMk/>
          <pc:sldMk cId="1851910704" sldId="476"/>
        </pc:sldMkLst>
        <pc:picChg chg="mod">
          <ac:chgData name="Rebecca Krahenbuhl" userId="S::rebecca.krahenbuhl@clarivate.com::4ff66bef-ab76-44e4-ae75-b59cb4e287a1" providerId="AD" clId="Web-{67D1CE6A-EFE3-8FE2-BCAF-A3CDAEB36F5F}" dt="2021-11-23T11:16:30.939" v="236" actId="1076"/>
          <ac:picMkLst>
            <pc:docMk/>
            <pc:sldMk cId="1851910704" sldId="476"/>
            <ac:picMk id="7" creationId="{E5F1408C-9A9C-41C7-B91D-DA1906227A12}"/>
          </ac:picMkLst>
        </pc:picChg>
        <pc:picChg chg="mod">
          <ac:chgData name="Rebecca Krahenbuhl" userId="S::rebecca.krahenbuhl@clarivate.com::4ff66bef-ab76-44e4-ae75-b59cb4e287a1" providerId="AD" clId="Web-{67D1CE6A-EFE3-8FE2-BCAF-A3CDAEB36F5F}" dt="2021-11-23T11:16:31.923" v="237" actId="1076"/>
          <ac:picMkLst>
            <pc:docMk/>
            <pc:sldMk cId="1851910704" sldId="476"/>
            <ac:picMk id="8" creationId="{6DDF320D-CCE0-4A8D-8E47-B81F11D47CFB}"/>
          </ac:picMkLst>
        </pc:picChg>
        <pc:picChg chg="del">
          <ac:chgData name="Rebecca Krahenbuhl" userId="S::rebecca.krahenbuhl@clarivate.com::4ff66bef-ab76-44e4-ae75-b59cb4e287a1" providerId="AD" clId="Web-{67D1CE6A-EFE3-8FE2-BCAF-A3CDAEB36F5F}" dt="2021-11-23T11:01:05.045" v="69"/>
          <ac:picMkLst>
            <pc:docMk/>
            <pc:sldMk cId="1851910704" sldId="476"/>
            <ac:picMk id="10" creationId="{3A55A0FD-E03F-42C5-BEAB-E3978BE9880A}"/>
          </ac:picMkLst>
        </pc:picChg>
        <pc:picChg chg="mod">
          <ac:chgData name="Rebecca Krahenbuhl" userId="S::rebecca.krahenbuhl@clarivate.com::4ff66bef-ab76-44e4-ae75-b59cb4e287a1" providerId="AD" clId="Web-{67D1CE6A-EFE3-8FE2-BCAF-A3CDAEB36F5F}" dt="2021-11-23T11:06:27.114" v="147" actId="14100"/>
          <ac:picMkLst>
            <pc:docMk/>
            <pc:sldMk cId="1851910704" sldId="476"/>
            <ac:picMk id="11" creationId="{F3BF9799-A15E-4028-A36F-EC051DAADA80}"/>
          </ac:picMkLst>
        </pc:picChg>
        <pc:picChg chg="mod">
          <ac:chgData name="Rebecca Krahenbuhl" userId="S::rebecca.krahenbuhl@clarivate.com::4ff66bef-ab76-44e4-ae75-b59cb4e287a1" providerId="AD" clId="Web-{67D1CE6A-EFE3-8FE2-BCAF-A3CDAEB36F5F}" dt="2021-11-23T11:16:20.220" v="234" actId="1076"/>
          <ac:picMkLst>
            <pc:docMk/>
            <pc:sldMk cId="1851910704" sldId="476"/>
            <ac:picMk id="12" creationId="{02B75D79-4D0C-49A6-83A0-7D3E4F6260F6}"/>
          </ac:picMkLst>
        </pc:picChg>
        <pc:picChg chg="mod">
          <ac:chgData name="Rebecca Krahenbuhl" userId="S::rebecca.krahenbuhl@clarivate.com::4ff66bef-ab76-44e4-ae75-b59cb4e287a1" providerId="AD" clId="Web-{67D1CE6A-EFE3-8FE2-BCAF-A3CDAEB36F5F}" dt="2021-11-23T11:06:37.802" v="148" actId="1076"/>
          <ac:picMkLst>
            <pc:docMk/>
            <pc:sldMk cId="1851910704" sldId="476"/>
            <ac:picMk id="13" creationId="{E20D016D-3555-4278-84C1-9F60F640F82F}"/>
          </ac:picMkLst>
        </pc:picChg>
        <pc:picChg chg="mod">
          <ac:chgData name="Rebecca Krahenbuhl" userId="S::rebecca.krahenbuhl@clarivate.com::4ff66bef-ab76-44e4-ae75-b59cb4e287a1" providerId="AD" clId="Web-{67D1CE6A-EFE3-8FE2-BCAF-A3CDAEB36F5F}" dt="2021-11-23T11:06:21.692" v="144" actId="1076"/>
          <ac:picMkLst>
            <pc:docMk/>
            <pc:sldMk cId="1851910704" sldId="476"/>
            <ac:picMk id="14" creationId="{709D3C88-76C2-41C8-888A-EDDE1AA32AF9}"/>
          </ac:picMkLst>
        </pc:picChg>
        <pc:picChg chg="del">
          <ac:chgData name="Rebecca Krahenbuhl" userId="S::rebecca.krahenbuhl@clarivate.com::4ff66bef-ab76-44e4-ae75-b59cb4e287a1" providerId="AD" clId="Web-{67D1CE6A-EFE3-8FE2-BCAF-A3CDAEB36F5F}" dt="2021-11-23T11:01:07.420" v="70"/>
          <ac:picMkLst>
            <pc:docMk/>
            <pc:sldMk cId="1851910704" sldId="476"/>
            <ac:picMk id="1028" creationId="{C7C7F32A-E771-49F4-9100-A905B9A384A5}"/>
          </ac:picMkLst>
        </pc:picChg>
      </pc:sldChg>
      <pc:sldChg chg="delSp modSp">
        <pc:chgData name="Rebecca Krahenbuhl" userId="S::rebecca.krahenbuhl@clarivate.com::4ff66bef-ab76-44e4-ae75-b59cb4e287a1" providerId="AD" clId="Web-{67D1CE6A-EFE3-8FE2-BCAF-A3CDAEB36F5F}" dt="2021-11-23T10:49:55.594" v="11" actId="1076"/>
        <pc:sldMkLst>
          <pc:docMk/>
          <pc:sldMk cId="4069368167" sldId="481"/>
        </pc:sldMkLst>
        <pc:spChg chg="del">
          <ac:chgData name="Rebecca Krahenbuhl" userId="S::rebecca.krahenbuhl@clarivate.com::4ff66bef-ab76-44e4-ae75-b59cb4e287a1" providerId="AD" clId="Web-{67D1CE6A-EFE3-8FE2-BCAF-A3CDAEB36F5F}" dt="2021-11-23T10:49:47.453" v="7"/>
          <ac:spMkLst>
            <pc:docMk/>
            <pc:sldMk cId="4069368167" sldId="481"/>
            <ac:spMk id="9" creationId="{F7D98A00-B07D-4082-B296-8B23D6CFC6A7}"/>
          </ac:spMkLst>
        </pc:spChg>
        <pc:picChg chg="del">
          <ac:chgData name="Rebecca Krahenbuhl" userId="S::rebecca.krahenbuhl@clarivate.com::4ff66bef-ab76-44e4-ae75-b59cb4e287a1" providerId="AD" clId="Web-{67D1CE6A-EFE3-8FE2-BCAF-A3CDAEB36F5F}" dt="2021-11-23T10:49:44.485" v="6"/>
          <ac:picMkLst>
            <pc:docMk/>
            <pc:sldMk cId="4069368167" sldId="481"/>
            <ac:picMk id="12" creationId="{E767A0B0-0A49-4142-9B6C-7CC6CBAC2B15}"/>
          </ac:picMkLst>
        </pc:picChg>
        <pc:picChg chg="del">
          <ac:chgData name="Rebecca Krahenbuhl" userId="S::rebecca.krahenbuhl@clarivate.com::4ff66bef-ab76-44e4-ae75-b59cb4e287a1" providerId="AD" clId="Web-{67D1CE6A-EFE3-8FE2-BCAF-A3CDAEB36F5F}" dt="2021-11-23T10:49:42.985" v="4"/>
          <ac:picMkLst>
            <pc:docMk/>
            <pc:sldMk cId="4069368167" sldId="481"/>
            <ac:picMk id="13" creationId="{B19B18BC-2301-4510-A6B9-6C6DFBDC9E70}"/>
          </ac:picMkLst>
        </pc:picChg>
        <pc:picChg chg="del">
          <ac:chgData name="Rebecca Krahenbuhl" userId="S::rebecca.krahenbuhl@clarivate.com::4ff66bef-ab76-44e4-ae75-b59cb4e287a1" providerId="AD" clId="Web-{67D1CE6A-EFE3-8FE2-BCAF-A3CDAEB36F5F}" dt="2021-11-23T10:49:41.406" v="2"/>
          <ac:picMkLst>
            <pc:docMk/>
            <pc:sldMk cId="4069368167" sldId="481"/>
            <ac:picMk id="15" creationId="{590941C9-D403-4F05-861D-F13FD8CB71C1}"/>
          </ac:picMkLst>
        </pc:picChg>
        <pc:picChg chg="del">
          <ac:chgData name="Rebecca Krahenbuhl" userId="S::rebecca.krahenbuhl@clarivate.com::4ff66bef-ab76-44e4-ae75-b59cb4e287a1" providerId="AD" clId="Web-{67D1CE6A-EFE3-8FE2-BCAF-A3CDAEB36F5F}" dt="2021-11-23T10:49:42.235" v="3"/>
          <ac:picMkLst>
            <pc:docMk/>
            <pc:sldMk cId="4069368167" sldId="481"/>
            <ac:picMk id="16" creationId="{6CC081A4-32D2-4D03-BE51-20B077BC40F3}"/>
          </ac:picMkLst>
        </pc:picChg>
        <pc:picChg chg="del">
          <ac:chgData name="Rebecca Krahenbuhl" userId="S::rebecca.krahenbuhl@clarivate.com::4ff66bef-ab76-44e4-ae75-b59cb4e287a1" providerId="AD" clId="Web-{67D1CE6A-EFE3-8FE2-BCAF-A3CDAEB36F5F}" dt="2021-11-23T10:49:44.125" v="5"/>
          <ac:picMkLst>
            <pc:docMk/>
            <pc:sldMk cId="4069368167" sldId="481"/>
            <ac:picMk id="17" creationId="{52DD2088-1D61-45FC-A129-96ABA9F6AFF9}"/>
          </ac:picMkLst>
        </pc:picChg>
        <pc:picChg chg="mod">
          <ac:chgData name="Rebecca Krahenbuhl" userId="S::rebecca.krahenbuhl@clarivate.com::4ff66bef-ab76-44e4-ae75-b59cb4e287a1" providerId="AD" clId="Web-{67D1CE6A-EFE3-8FE2-BCAF-A3CDAEB36F5F}" dt="2021-11-23T10:49:55.594" v="11" actId="1076"/>
          <ac:picMkLst>
            <pc:docMk/>
            <pc:sldMk cId="4069368167" sldId="481"/>
            <ac:picMk id="21" creationId="{1ADC9053-3344-42E7-8718-5CC2F251459B}"/>
          </ac:picMkLst>
        </pc:picChg>
      </pc:sldChg>
      <pc:sldChg chg="modSp">
        <pc:chgData name="Rebecca Krahenbuhl" userId="S::rebecca.krahenbuhl@clarivate.com::4ff66bef-ab76-44e4-ae75-b59cb4e287a1" providerId="AD" clId="Web-{67D1CE6A-EFE3-8FE2-BCAF-A3CDAEB36F5F}" dt="2021-11-23T11:09:46.571" v="222" actId="1076"/>
        <pc:sldMkLst>
          <pc:docMk/>
          <pc:sldMk cId="260374296" sldId="509"/>
        </pc:sldMkLst>
        <pc:picChg chg="mod">
          <ac:chgData name="Rebecca Krahenbuhl" userId="S::rebecca.krahenbuhl@clarivate.com::4ff66bef-ab76-44e4-ae75-b59cb4e287a1" providerId="AD" clId="Web-{67D1CE6A-EFE3-8FE2-BCAF-A3CDAEB36F5F}" dt="2021-11-23T11:09:43.243" v="221" actId="1076"/>
          <ac:picMkLst>
            <pc:docMk/>
            <pc:sldMk cId="260374296" sldId="509"/>
            <ac:picMk id="9" creationId="{540273E2-FBBD-40E6-BECA-F62AA139E6AF}"/>
          </ac:picMkLst>
        </pc:picChg>
        <pc:picChg chg="mod">
          <ac:chgData name="Rebecca Krahenbuhl" userId="S::rebecca.krahenbuhl@clarivate.com::4ff66bef-ab76-44e4-ae75-b59cb4e287a1" providerId="AD" clId="Web-{67D1CE6A-EFE3-8FE2-BCAF-A3CDAEB36F5F}" dt="2021-11-23T11:09:46.571" v="222" actId="1076"/>
          <ac:picMkLst>
            <pc:docMk/>
            <pc:sldMk cId="260374296" sldId="509"/>
            <ac:picMk id="11" creationId="{C0E7886E-081E-4380-8534-9078051452BD}"/>
          </ac:picMkLst>
        </pc:picChg>
      </pc:sldChg>
      <pc:sldChg chg="del">
        <pc:chgData name="Rebecca Krahenbuhl" userId="S::rebecca.krahenbuhl@clarivate.com::4ff66bef-ab76-44e4-ae75-b59cb4e287a1" providerId="AD" clId="Web-{67D1CE6A-EFE3-8FE2-BCAF-A3CDAEB36F5F}" dt="2021-11-23T10:57:24.009" v="14"/>
        <pc:sldMkLst>
          <pc:docMk/>
          <pc:sldMk cId="2129910508" sldId="512"/>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48DD0E7-8D27-8C4F-94F0-94800F6605F9}"/>
              </a:ext>
            </a:extLst>
          </p:cNvPr>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5FC912AA-DBDD-294B-B66C-D532271F8AE3}"/>
              </a:ext>
            </a:extLst>
          </p:cNvPr>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E8CB49B7-E1C3-EB4F-9614-9C5FB30E5415}" type="datetimeFigureOut">
              <a:rPr lang="en-GB" smtClean="0"/>
              <a:t>23/11/2021</a:t>
            </a:fld>
            <a:endParaRPr lang="en-GB"/>
          </a:p>
        </p:txBody>
      </p:sp>
      <p:sp>
        <p:nvSpPr>
          <p:cNvPr id="4" name="Footer Placeholder 3">
            <a:extLst>
              <a:ext uri="{FF2B5EF4-FFF2-40B4-BE49-F238E27FC236}">
                <a16:creationId xmlns:a16="http://schemas.microsoft.com/office/drawing/2014/main" id="{E2316689-D3D9-6444-9878-6C847764E524}"/>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7C8C7E3A-1E4D-D64B-97BA-2A3B5AAED6A3}"/>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E27EAF2A-779F-7443-8999-60AA8276691E}" type="slidenum">
              <a:rPr lang="en-GB" smtClean="0"/>
              <a:t>‹#›</a:t>
            </a:fld>
            <a:endParaRPr lang="en-GB"/>
          </a:p>
        </p:txBody>
      </p:sp>
    </p:spTree>
    <p:extLst>
      <p:ext uri="{BB962C8B-B14F-4D97-AF65-F5344CB8AC3E}">
        <p14:creationId xmlns:p14="http://schemas.microsoft.com/office/powerpoint/2010/main" val="938896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CDE4FC5A-5FDD-BA4B-BD2C-365918824361}" type="datetimeFigureOut">
              <a:rPr lang="en-GB" smtClean="0"/>
              <a:t>23/11/2021</a:t>
            </a:fld>
            <a:endParaRPr lang="en-GB"/>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E0B3C285-11B3-A64B-A5AF-6A4034B43988}" type="slidenum">
              <a:rPr lang="en-GB" smtClean="0"/>
              <a:t>‹#›</a:t>
            </a:fld>
            <a:endParaRPr lang="en-GB"/>
          </a:p>
        </p:txBody>
      </p:sp>
    </p:spTree>
    <p:extLst>
      <p:ext uri="{BB962C8B-B14F-4D97-AF65-F5344CB8AC3E}">
        <p14:creationId xmlns:p14="http://schemas.microsoft.com/office/powerpoint/2010/main" val="25695012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69222" indent="-369222"/>
            <a:r>
              <a:rPr lang="en-US"/>
              <a:t> </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E0B3C285-11B3-A64B-A5AF-6A4034B43988}" type="slidenum">
              <a:rPr lang="en-GB" smtClean="0"/>
              <a:t>4</a:t>
            </a:fld>
            <a:endParaRPr lang="en-GB"/>
          </a:p>
        </p:txBody>
      </p:sp>
    </p:spTree>
    <p:extLst>
      <p:ext uri="{BB962C8B-B14F-4D97-AF65-F5344CB8AC3E}">
        <p14:creationId xmlns:p14="http://schemas.microsoft.com/office/powerpoint/2010/main" val="30333271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Out of the  complaints – an opportunity with Monash   #Findher with CSIRO </a:t>
            </a:r>
            <a:endParaRPr lang="en-US"/>
          </a:p>
        </p:txBody>
      </p:sp>
      <p:sp>
        <p:nvSpPr>
          <p:cNvPr id="4" name="Slide Number Placeholder 3"/>
          <p:cNvSpPr>
            <a:spLocks noGrp="1"/>
          </p:cNvSpPr>
          <p:nvPr>
            <p:ph type="sldNum" sz="quarter" idx="5"/>
          </p:nvPr>
        </p:nvSpPr>
        <p:spPr/>
        <p:txBody>
          <a:bodyPr/>
          <a:lstStyle/>
          <a:p>
            <a:fld id="{E0B3C285-11B3-A64B-A5AF-6A4034B43988}" type="slidenum">
              <a:rPr lang="en-GB" smtClean="0"/>
              <a:t>22</a:t>
            </a:fld>
            <a:endParaRPr lang="en-GB"/>
          </a:p>
        </p:txBody>
      </p:sp>
    </p:spTree>
    <p:extLst>
      <p:ext uri="{BB962C8B-B14F-4D97-AF65-F5344CB8AC3E}">
        <p14:creationId xmlns:p14="http://schemas.microsoft.com/office/powerpoint/2010/main" val="4229106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6,602 Highly Cited Researchers of 2021 are unevenly distributed by field, in accordance with the size of each.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is no universally agreed concept of what constitutes extraordinary research performance. elite status in the sciences and social sciences. Consequently, no quantitative indicators will produce a list that satisfies all expectations or requirements. Moreover, a different basis or formula for selection would generate a different – though likely overlapping – list of names. Thus, the absence of a name on our list cannot be interpreted as inferior performance or stature in comparison to those selected. To understand both the meaning and the inevitable limitations of our analytical approach, a careful reading of the methodology is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Cross field – this is the fourth year that we have identified researchers with cross-field impact.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Recognizing early and midcareer as well as senior researchers is one of our goals in generating Highly Cited Researchers lists. In 2018, for the first time, we introduced a new Highly Cited Researchers </a:t>
            </a:r>
            <a:r>
              <a:rPr lang="en-US" dirty="0" err="1"/>
              <a:t>crossfield</a:t>
            </a:r>
            <a:r>
              <a:rPr lang="en-US" dirty="0"/>
              <a:t> category to identify researchers with substantial influence across several fields during the data census period. discriminates against researchers who publish highly cited papers in several fields but not enough in any one field to be chosen.</a:t>
            </a:r>
            <a:r>
              <a:rPr lang="en-US" dirty="0">
                <a:solidFill>
                  <a:srgbClr val="FF0000"/>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Of course, there are many highly accomplished and influential researchers who are not recognized by the method described above and whose names do not appear in the 2021 list. This outcome would hold no matter what specific method were chosen for selection</a:t>
            </a:r>
            <a:endParaRPr lang="en-US"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rgbClr val="FF0000"/>
              </a:solidFill>
            </a:endParaRPr>
          </a:p>
          <a:p>
            <a:endParaRPr lang="en-GB" dirty="0"/>
          </a:p>
        </p:txBody>
      </p:sp>
      <p:sp>
        <p:nvSpPr>
          <p:cNvPr id="4" name="Slide Number Placeholder 3"/>
          <p:cNvSpPr>
            <a:spLocks noGrp="1"/>
          </p:cNvSpPr>
          <p:nvPr>
            <p:ph type="sldNum" sz="quarter" idx="5"/>
          </p:nvPr>
        </p:nvSpPr>
        <p:spPr/>
        <p:txBody>
          <a:bodyPr/>
          <a:lstStyle/>
          <a:p>
            <a:fld id="{E0B3C285-11B3-A64B-A5AF-6A4034B43988}" type="slidenum">
              <a:rPr lang="en-GB" smtClean="0"/>
              <a:t>5</a:t>
            </a:fld>
            <a:endParaRPr lang="en-GB"/>
          </a:p>
        </p:txBody>
      </p:sp>
    </p:spTree>
    <p:extLst>
      <p:ext uri="{BB962C8B-B14F-4D97-AF65-F5344CB8AC3E}">
        <p14:creationId xmlns:p14="http://schemas.microsoft.com/office/powerpoint/2010/main" val="28776150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0B3C285-11B3-A64B-A5AF-6A4034B43988}" type="slidenum">
              <a:rPr lang="en-GB" smtClean="0"/>
              <a:t>6</a:t>
            </a:fld>
            <a:endParaRPr lang="en-GB"/>
          </a:p>
        </p:txBody>
      </p:sp>
    </p:spTree>
    <p:extLst>
      <p:ext uri="{BB962C8B-B14F-4D97-AF65-F5344CB8AC3E}">
        <p14:creationId xmlns:p14="http://schemas.microsoft.com/office/powerpoint/2010/main" val="12328217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Primary affiliation only provided to ARWU </a:t>
            </a:r>
            <a:endParaRPr lang="en-GB"/>
          </a:p>
        </p:txBody>
      </p:sp>
      <p:sp>
        <p:nvSpPr>
          <p:cNvPr id="4" name="Slide Number Placeholder 3"/>
          <p:cNvSpPr>
            <a:spLocks noGrp="1"/>
          </p:cNvSpPr>
          <p:nvPr>
            <p:ph type="sldNum" sz="quarter" idx="5"/>
          </p:nvPr>
        </p:nvSpPr>
        <p:spPr/>
        <p:txBody>
          <a:bodyPr/>
          <a:lstStyle/>
          <a:p>
            <a:fld id="{E0B3C285-11B3-A64B-A5AF-6A4034B43988}" type="slidenum">
              <a:rPr lang="en-GB" smtClean="0"/>
              <a:t>7</a:t>
            </a:fld>
            <a:endParaRPr lang="en-GB"/>
          </a:p>
        </p:txBody>
      </p:sp>
    </p:spTree>
    <p:extLst>
      <p:ext uri="{BB962C8B-B14F-4D97-AF65-F5344CB8AC3E}">
        <p14:creationId xmlns:p14="http://schemas.microsoft.com/office/powerpoint/2010/main" val="13035689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t>
            </a:r>
            <a:endParaRPr lang="en-GB"/>
          </a:p>
        </p:txBody>
      </p:sp>
      <p:sp>
        <p:nvSpPr>
          <p:cNvPr id="4" name="Slide Number Placeholder 3"/>
          <p:cNvSpPr>
            <a:spLocks noGrp="1"/>
          </p:cNvSpPr>
          <p:nvPr>
            <p:ph type="sldNum" sz="quarter" idx="5"/>
          </p:nvPr>
        </p:nvSpPr>
        <p:spPr/>
        <p:txBody>
          <a:bodyPr/>
          <a:lstStyle/>
          <a:p>
            <a:fld id="{E0B3C285-11B3-A64B-A5AF-6A4034B43988}" type="slidenum">
              <a:rPr lang="en-GB" smtClean="0"/>
              <a:t>8</a:t>
            </a:fld>
            <a:endParaRPr lang="en-GB"/>
          </a:p>
        </p:txBody>
      </p:sp>
    </p:spTree>
    <p:extLst>
      <p:ext uri="{BB962C8B-B14F-4D97-AF65-F5344CB8AC3E}">
        <p14:creationId xmlns:p14="http://schemas.microsoft.com/office/powerpoint/2010/main" val="33978637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0B3C285-11B3-A64B-A5AF-6A4034B43988}" type="slidenum">
              <a:rPr lang="en-GB" smtClean="0"/>
              <a:t>9</a:t>
            </a:fld>
            <a:endParaRPr lang="en-GB"/>
          </a:p>
        </p:txBody>
      </p:sp>
    </p:spTree>
    <p:extLst>
      <p:ext uri="{BB962C8B-B14F-4D97-AF65-F5344CB8AC3E}">
        <p14:creationId xmlns:p14="http://schemas.microsoft.com/office/powerpoint/2010/main" val="25623541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man is judged by the company he keeps. </a:t>
            </a:r>
          </a:p>
          <a:p>
            <a:r>
              <a:rPr lang="en-GB"/>
              <a:t>: David Julius, University of California San Francisco, San Francisco, CA, U.S. (Physiology or Medicine); </a:t>
            </a:r>
            <a:r>
              <a:rPr lang="en-GB" err="1"/>
              <a:t>Ardem</a:t>
            </a:r>
            <a:r>
              <a:rPr lang="en-GB"/>
              <a:t> </a:t>
            </a:r>
            <a:r>
              <a:rPr lang="en-GB" err="1"/>
              <a:t>Patapoutian</a:t>
            </a:r>
            <a:r>
              <a:rPr lang="en-GB"/>
              <a:t>, Scripps Research, La Jolla, CA, U.S. (Physiology or Medicine); and, David W. C. MacMillan, Princeton University, Princeton, NJ, U.S. (Chemistry). </a:t>
            </a:r>
          </a:p>
        </p:txBody>
      </p:sp>
      <p:sp>
        <p:nvSpPr>
          <p:cNvPr id="4" name="Slide Number Placeholder 3"/>
          <p:cNvSpPr>
            <a:spLocks noGrp="1"/>
          </p:cNvSpPr>
          <p:nvPr>
            <p:ph type="sldNum" sz="quarter" idx="5"/>
          </p:nvPr>
        </p:nvSpPr>
        <p:spPr/>
        <p:txBody>
          <a:bodyPr/>
          <a:lstStyle/>
          <a:p>
            <a:fld id="{E0B3C285-11B3-A64B-A5AF-6A4034B43988}" type="slidenum">
              <a:rPr lang="en-GB" smtClean="0"/>
              <a:t>10</a:t>
            </a:fld>
            <a:endParaRPr lang="en-GB"/>
          </a:p>
        </p:txBody>
      </p:sp>
    </p:spTree>
    <p:extLst>
      <p:ext uri="{BB962C8B-B14F-4D97-AF65-F5344CB8AC3E}">
        <p14:creationId xmlns:p14="http://schemas.microsoft.com/office/powerpoint/2010/main" val="3273843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0B3C285-11B3-A64B-A5AF-6A4034B43988}" type="slidenum">
              <a:rPr lang="en-GB" smtClean="0">
                <a:solidFill>
                  <a:prstClr val="black"/>
                </a:solidFill>
              </a:rPr>
              <a:pPr/>
              <a:t>15</a:t>
            </a:fld>
            <a:endParaRPr lang="en-GB">
              <a:solidFill>
                <a:prstClr val="black"/>
              </a:solidFill>
            </a:endParaRPr>
          </a:p>
        </p:txBody>
      </p:sp>
    </p:spTree>
    <p:extLst>
      <p:ext uri="{BB962C8B-B14F-4D97-AF65-F5344CB8AC3E}">
        <p14:creationId xmlns:p14="http://schemas.microsoft.com/office/powerpoint/2010/main" val="35215313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0B3C285-11B3-A64B-A5AF-6A4034B43988}" type="slidenum">
              <a:rPr lang="en-GB" smtClean="0"/>
              <a:t>21</a:t>
            </a:fld>
            <a:endParaRPr lang="en-GB"/>
          </a:p>
        </p:txBody>
      </p:sp>
    </p:spTree>
    <p:extLst>
      <p:ext uri="{BB962C8B-B14F-4D97-AF65-F5344CB8AC3E}">
        <p14:creationId xmlns:p14="http://schemas.microsoft.com/office/powerpoint/2010/main" val="4590583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edium text_white">
    <p:spTree>
      <p:nvGrpSpPr>
        <p:cNvPr id="1" name=""/>
        <p:cNvGrpSpPr/>
        <p:nvPr/>
      </p:nvGrpSpPr>
      <p:grpSpPr>
        <a:xfrm>
          <a:off x="0" y="0"/>
          <a:ext cx="0" cy="0"/>
          <a:chOff x="0" y="0"/>
          <a:chExt cx="0" cy="0"/>
        </a:xfrm>
      </p:grpSpPr>
      <p:sp>
        <p:nvSpPr>
          <p:cNvPr id="12" name="Slide Number Placeholder 10">
            <a:extLst>
              <a:ext uri="{FF2B5EF4-FFF2-40B4-BE49-F238E27FC236}">
                <a16:creationId xmlns:a16="http://schemas.microsoft.com/office/drawing/2014/main" id="{0E3F65AB-ECD0-1342-BCB6-1D958E120436}"/>
              </a:ext>
            </a:extLst>
          </p:cNvPr>
          <p:cNvSpPr>
            <a:spLocks noGrp="1"/>
          </p:cNvSpPr>
          <p:nvPr>
            <p:ph type="sldNum" sz="quarter" idx="4"/>
          </p:nvPr>
        </p:nvSpPr>
        <p:spPr>
          <a:xfrm>
            <a:off x="1131078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a:p>
        </p:txBody>
      </p:sp>
      <p:sp>
        <p:nvSpPr>
          <p:cNvPr id="13" name="Footer Placeholder 3">
            <a:extLst>
              <a:ext uri="{FF2B5EF4-FFF2-40B4-BE49-F238E27FC236}">
                <a16:creationId xmlns:a16="http://schemas.microsoft.com/office/drawing/2014/main" id="{B5B444AC-5CD2-5041-B0DC-990C1072CAE0}"/>
              </a:ext>
            </a:extLst>
          </p:cNvPr>
          <p:cNvSpPr>
            <a:spLocks noGrp="1"/>
          </p:cNvSpPr>
          <p:nvPr>
            <p:ph type="ftr" sz="quarter" idx="3"/>
          </p:nvPr>
        </p:nvSpPr>
        <p:spPr>
          <a:xfrm>
            <a:off x="672052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November Marketing Town Hall</a:t>
            </a:r>
          </a:p>
        </p:txBody>
      </p:sp>
      <p:sp>
        <p:nvSpPr>
          <p:cNvPr id="11" name="Title 1">
            <a:extLst>
              <a:ext uri="{FF2B5EF4-FFF2-40B4-BE49-F238E27FC236}">
                <a16:creationId xmlns:a16="http://schemas.microsoft.com/office/drawing/2014/main" id="{2588ECB1-0687-764A-A1EC-F70A4E2343AA}"/>
              </a:ext>
            </a:extLst>
          </p:cNvPr>
          <p:cNvSpPr>
            <a:spLocks noGrp="1"/>
          </p:cNvSpPr>
          <p:nvPr>
            <p:ph type="title" hasCustomPrompt="1"/>
          </p:nvPr>
        </p:nvSpPr>
        <p:spPr>
          <a:xfrm>
            <a:off x="569986" y="816951"/>
            <a:ext cx="8326363"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a:t>Insert title</a:t>
            </a:r>
            <a:endParaRPr lang="en-GB"/>
          </a:p>
        </p:txBody>
      </p:sp>
      <p:sp>
        <p:nvSpPr>
          <p:cNvPr id="7" name="Text Placeholder 13">
            <a:extLst>
              <a:ext uri="{FF2B5EF4-FFF2-40B4-BE49-F238E27FC236}">
                <a16:creationId xmlns:a16="http://schemas.microsoft.com/office/drawing/2014/main" id="{67124A53-577E-1447-B0F2-0EDD1B213F23}"/>
              </a:ext>
            </a:extLst>
          </p:cNvPr>
          <p:cNvSpPr>
            <a:spLocks noGrp="1"/>
          </p:cNvSpPr>
          <p:nvPr>
            <p:ph type="body" sz="quarter" idx="30" hasCustomPrompt="1"/>
          </p:nvPr>
        </p:nvSpPr>
        <p:spPr>
          <a:xfrm>
            <a:off x="569986" y="1812925"/>
            <a:ext cx="8326364" cy="4548188"/>
          </a:xfrm>
        </p:spPr>
        <p:txBody>
          <a:bodyPr>
            <a:normAutofit/>
          </a:bodyPr>
          <a:lstStyle>
            <a:lvl1pPr marL="360000" indent="-360000">
              <a:lnSpc>
                <a:spcPct val="100000"/>
              </a:lnSpc>
              <a:spcBef>
                <a:spcPts val="600"/>
              </a:spcBef>
              <a:spcAft>
                <a:spcPts val="400"/>
              </a:spcAft>
              <a:buClr>
                <a:schemeClr val="accent1"/>
              </a:buClr>
              <a:defRPr sz="3000">
                <a:solidFill>
                  <a:schemeClr val="tx1"/>
                </a:solidFill>
              </a:defRPr>
            </a:lvl1pPr>
            <a:lvl2pPr marL="828000" indent="-432000">
              <a:lnSpc>
                <a:spcPct val="100000"/>
              </a:lnSpc>
              <a:spcBef>
                <a:spcPts val="600"/>
              </a:spcBef>
              <a:spcAft>
                <a:spcPts val="400"/>
              </a:spcAft>
              <a:buClr>
                <a:schemeClr val="accent1"/>
              </a:buClr>
              <a:defRPr sz="3000">
                <a:solidFill>
                  <a:schemeClr val="tx1"/>
                </a:solidFill>
              </a:defRPr>
            </a:lvl2pPr>
            <a:lvl3pPr marL="1216800" indent="-378000">
              <a:lnSpc>
                <a:spcPct val="100000"/>
              </a:lnSpc>
              <a:spcBef>
                <a:spcPts val="600"/>
              </a:spcBef>
              <a:spcAft>
                <a:spcPts val="400"/>
              </a:spcAft>
              <a:buClr>
                <a:schemeClr val="accent1"/>
              </a:buClr>
              <a:defRPr sz="2400">
                <a:solidFill>
                  <a:schemeClr val="tx1"/>
                </a:solidFill>
              </a:defRPr>
            </a:lvl3pPr>
            <a:lvl4pPr marL="1598400" indent="-378000">
              <a:lnSpc>
                <a:spcPct val="100000"/>
              </a:lnSpc>
              <a:spcBef>
                <a:spcPts val="600"/>
              </a:spcBef>
              <a:spcAft>
                <a:spcPts val="400"/>
              </a:spcAft>
              <a:buClr>
                <a:schemeClr val="accent1"/>
              </a:buClr>
              <a:defRPr sz="2400">
                <a:solidFill>
                  <a:schemeClr val="tx1"/>
                </a:solidFill>
              </a:defRPr>
            </a:lvl4pPr>
            <a:lvl5pPr marL="1872000" indent="-252000">
              <a:lnSpc>
                <a:spcPct val="100000"/>
              </a:lnSpc>
              <a:spcBef>
                <a:spcPts val="600"/>
              </a:spcBef>
              <a:spcAft>
                <a:spcPts val="400"/>
              </a:spcAft>
              <a:buClr>
                <a:schemeClr val="accent1"/>
              </a:buClr>
              <a:defRPr sz="1800">
                <a:solidFill>
                  <a:schemeClr val="tx1"/>
                </a:solidFill>
              </a:defRPr>
            </a:lvl5pPr>
            <a:lvl6pPr marL="2149200" indent="-252000">
              <a:lnSpc>
                <a:spcPct val="100000"/>
              </a:lnSpc>
              <a:spcBef>
                <a:spcPts val="600"/>
              </a:spcBef>
              <a:spcAft>
                <a:spcPts val="400"/>
              </a:spcAft>
              <a:buClr>
                <a:schemeClr val="accent1"/>
              </a:buClr>
              <a:defRPr sz="18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6" name="Text Placeholder 17">
            <a:extLst>
              <a:ext uri="{FF2B5EF4-FFF2-40B4-BE49-F238E27FC236}">
                <a16:creationId xmlns:a16="http://schemas.microsoft.com/office/drawing/2014/main" id="{D66BFEAC-391A-E342-961B-894E4899FA84}"/>
              </a:ext>
            </a:extLst>
          </p:cNvPr>
          <p:cNvSpPr>
            <a:spLocks noGrp="1"/>
          </p:cNvSpPr>
          <p:nvPr>
            <p:ph type="body" sz="quarter" idx="29" hasCustomPrompt="1"/>
          </p:nvPr>
        </p:nvSpPr>
        <p:spPr>
          <a:xfrm>
            <a:off x="571823" y="1193187"/>
            <a:ext cx="8326363"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tx1"/>
                </a:solidFill>
                <a:latin typeface="+mj-lt"/>
                <a:ea typeface="+mj-ea"/>
                <a:cs typeface="+mj-cs"/>
              </a:defRPr>
            </a:lvl1pPr>
          </a:lstStyle>
          <a:p>
            <a:pPr lvl="0"/>
            <a:r>
              <a:rPr lang="en-US"/>
              <a:t>Insert subtitle</a:t>
            </a:r>
          </a:p>
        </p:txBody>
      </p:sp>
    </p:spTree>
    <p:extLst>
      <p:ext uri="{BB962C8B-B14F-4D97-AF65-F5344CB8AC3E}">
        <p14:creationId xmlns:p14="http://schemas.microsoft.com/office/powerpoint/2010/main" val="18185090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ver_Web of Science">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table, white, sitting, food&#10;&#10;Description automatically generated">
            <a:extLst>
              <a:ext uri="{FF2B5EF4-FFF2-40B4-BE49-F238E27FC236}">
                <a16:creationId xmlns:a16="http://schemas.microsoft.com/office/drawing/2014/main" id="{8524F36E-A534-5D46-8A80-0B0482480F4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8" name="Text Placeholder 7">
            <a:extLst>
              <a:ext uri="{FF2B5EF4-FFF2-40B4-BE49-F238E27FC236}">
                <a16:creationId xmlns:a16="http://schemas.microsoft.com/office/drawing/2014/main" id="{ECFC459D-09DE-9A43-A89A-A735CB7D3C76}"/>
              </a:ext>
            </a:extLst>
          </p:cNvPr>
          <p:cNvSpPr>
            <a:spLocks noGrp="1"/>
          </p:cNvSpPr>
          <p:nvPr>
            <p:ph type="body" sz="quarter" idx="13" hasCustomPrompt="1"/>
          </p:nvPr>
        </p:nvSpPr>
        <p:spPr>
          <a:xfrm>
            <a:off x="566698" y="2386673"/>
            <a:ext cx="6592888" cy="1203406"/>
          </a:xfrm>
        </p:spPr>
        <p:txBody>
          <a:bodyPr wrap="square">
            <a:noAutofit/>
          </a:bodyPr>
          <a:lstStyle>
            <a:lvl1pPr marL="0" indent="0">
              <a:lnSpc>
                <a:spcPct val="85000"/>
              </a:lnSpc>
              <a:spcAft>
                <a:spcPts val="0"/>
              </a:spcAft>
              <a:buNone/>
              <a:defRPr sz="4600" b="1" spc="20" baseline="0">
                <a:solidFill>
                  <a:schemeClr val="tx1"/>
                </a:solidFill>
              </a:defRPr>
            </a:lvl1pPr>
          </a:lstStyle>
          <a:p>
            <a:pPr lvl="0"/>
            <a:r>
              <a:rPr lang="en-US"/>
              <a:t>Insert Presentation title, </a:t>
            </a:r>
            <a:br>
              <a:rPr lang="en-US"/>
            </a:br>
            <a:r>
              <a:rPr lang="en-US"/>
              <a:t>extending to two lines</a:t>
            </a:r>
          </a:p>
        </p:txBody>
      </p:sp>
      <p:sp>
        <p:nvSpPr>
          <p:cNvPr id="19" name="Text Placeholder 4">
            <a:extLst>
              <a:ext uri="{FF2B5EF4-FFF2-40B4-BE49-F238E27FC236}">
                <a16:creationId xmlns:a16="http://schemas.microsoft.com/office/drawing/2014/main" id="{195BE658-B3A1-364A-9812-80B61DF017E9}"/>
              </a:ext>
            </a:extLst>
          </p:cNvPr>
          <p:cNvSpPr>
            <a:spLocks noGrp="1"/>
          </p:cNvSpPr>
          <p:nvPr>
            <p:ph type="body" sz="quarter" idx="11" hasCustomPrompt="1"/>
          </p:nvPr>
        </p:nvSpPr>
        <p:spPr>
          <a:xfrm>
            <a:off x="566698" y="3966883"/>
            <a:ext cx="6592887" cy="838200"/>
          </a:xfrm>
        </p:spPr>
        <p:txBody>
          <a:bodyPr>
            <a:noAutofit/>
          </a:bodyPr>
          <a:lstStyle>
            <a:lvl1pPr marL="0" indent="0">
              <a:lnSpc>
                <a:spcPct val="85000"/>
              </a:lnSpc>
              <a:spcAft>
                <a:spcPts val="0"/>
              </a:spcAft>
              <a:buNone/>
              <a:defRPr sz="2400">
                <a:solidFill>
                  <a:schemeClr val="tx1"/>
                </a:solidFill>
              </a:defRPr>
            </a:lvl1pPr>
            <a:lvl2pPr marL="457189" indent="0">
              <a:buNone/>
              <a:defRPr/>
            </a:lvl2pPr>
          </a:lstStyle>
          <a:p>
            <a:pPr lvl="0"/>
            <a:r>
              <a:rPr lang="en-US"/>
              <a:t>Insert Presentation Subtitle, </a:t>
            </a:r>
            <a:br>
              <a:rPr lang="en-US"/>
            </a:br>
            <a:r>
              <a:rPr lang="en-US"/>
              <a:t>extending to two lines</a:t>
            </a:r>
          </a:p>
        </p:txBody>
      </p:sp>
      <p:sp>
        <p:nvSpPr>
          <p:cNvPr id="20" name="Text Placeholder 4">
            <a:extLst>
              <a:ext uri="{FF2B5EF4-FFF2-40B4-BE49-F238E27FC236}">
                <a16:creationId xmlns:a16="http://schemas.microsoft.com/office/drawing/2014/main" id="{E027921E-2623-2E44-9A9B-6D19247B86BE}"/>
              </a:ext>
            </a:extLst>
          </p:cNvPr>
          <p:cNvSpPr>
            <a:spLocks noGrp="1"/>
          </p:cNvSpPr>
          <p:nvPr>
            <p:ph type="body" sz="quarter" idx="12" hasCustomPrompt="1"/>
          </p:nvPr>
        </p:nvSpPr>
        <p:spPr>
          <a:xfrm>
            <a:off x="567539" y="5465483"/>
            <a:ext cx="3632200" cy="334211"/>
          </a:xfrm>
        </p:spPr>
        <p:txBody>
          <a:bodyPr>
            <a:noAutofit/>
          </a:bodyPr>
          <a:lstStyle>
            <a:lvl1pPr marL="0" indent="0">
              <a:lnSpc>
                <a:spcPct val="100000"/>
              </a:lnSpc>
              <a:buNone/>
              <a:defRPr sz="1800">
                <a:solidFill>
                  <a:schemeClr val="tx1"/>
                </a:solidFill>
              </a:defRPr>
            </a:lvl1pPr>
            <a:lvl2pPr marL="457189" indent="0">
              <a:buNone/>
              <a:defRPr/>
            </a:lvl2pPr>
          </a:lstStyle>
          <a:p>
            <a:pPr lvl="0"/>
            <a:r>
              <a:rPr lang="en-US"/>
              <a:t>Insert Name</a:t>
            </a:r>
          </a:p>
        </p:txBody>
      </p:sp>
      <p:sp>
        <p:nvSpPr>
          <p:cNvPr id="21" name="Text Placeholder 4">
            <a:extLst>
              <a:ext uri="{FF2B5EF4-FFF2-40B4-BE49-F238E27FC236}">
                <a16:creationId xmlns:a16="http://schemas.microsoft.com/office/drawing/2014/main" id="{118A9E82-C015-804C-8308-20BFD64DF688}"/>
              </a:ext>
            </a:extLst>
          </p:cNvPr>
          <p:cNvSpPr>
            <a:spLocks noGrp="1"/>
          </p:cNvSpPr>
          <p:nvPr>
            <p:ph type="body" sz="quarter" idx="14" hasCustomPrompt="1"/>
          </p:nvPr>
        </p:nvSpPr>
        <p:spPr>
          <a:xfrm>
            <a:off x="567539" y="5846483"/>
            <a:ext cx="3632200" cy="358274"/>
          </a:xfrm>
        </p:spPr>
        <p:txBody>
          <a:bodyPr>
            <a:noAutofit/>
          </a:bodyPr>
          <a:lstStyle>
            <a:lvl1pPr marL="0" indent="0">
              <a:lnSpc>
                <a:spcPct val="100000"/>
              </a:lnSpc>
              <a:buNone/>
              <a:defRPr sz="1800">
                <a:solidFill>
                  <a:schemeClr val="tx1"/>
                </a:solidFill>
              </a:defRPr>
            </a:lvl1pPr>
            <a:lvl2pPr marL="457189" indent="0">
              <a:buNone/>
              <a:defRPr/>
            </a:lvl2pPr>
          </a:lstStyle>
          <a:p>
            <a:pPr lvl="0"/>
            <a:r>
              <a:rPr lang="en-US"/>
              <a:t>00.00.2019</a:t>
            </a:r>
          </a:p>
        </p:txBody>
      </p:sp>
      <p:pic>
        <p:nvPicPr>
          <p:cNvPr id="11" name="Picture 10" descr="A close up of a logo&#10;&#10;Description automatically generated">
            <a:extLst>
              <a:ext uri="{FF2B5EF4-FFF2-40B4-BE49-F238E27FC236}">
                <a16:creationId xmlns:a16="http://schemas.microsoft.com/office/drawing/2014/main" id="{FA921671-A78A-364B-BE26-F939BA1AC4EA}"/>
              </a:ext>
            </a:extLst>
          </p:cNvPr>
          <p:cNvPicPr>
            <a:picLocks noChangeAspect="1"/>
          </p:cNvPicPr>
          <p:nvPr userDrawn="1"/>
        </p:nvPicPr>
        <p:blipFill>
          <a:blip r:embed="rId3"/>
          <a:stretch>
            <a:fillRect/>
          </a:stretch>
        </p:blipFill>
        <p:spPr>
          <a:xfrm>
            <a:off x="377247" y="272807"/>
            <a:ext cx="2933700" cy="838200"/>
          </a:xfrm>
          <a:prstGeom prst="rect">
            <a:avLst/>
          </a:prstGeom>
        </p:spPr>
      </p:pic>
    </p:spTree>
    <p:extLst>
      <p:ext uri="{BB962C8B-B14F-4D97-AF65-F5344CB8AC3E}">
        <p14:creationId xmlns:p14="http://schemas.microsoft.com/office/powerpoint/2010/main" val="15431134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ver_Derwent">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white, man, air, bird&#10;&#10;Description automatically generated">
            <a:extLst>
              <a:ext uri="{FF2B5EF4-FFF2-40B4-BE49-F238E27FC236}">
                <a16:creationId xmlns:a16="http://schemas.microsoft.com/office/drawing/2014/main" id="{7031130F-7A88-3744-A37E-FEB52F7D353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9" name="Text Placeholder 7">
            <a:extLst>
              <a:ext uri="{FF2B5EF4-FFF2-40B4-BE49-F238E27FC236}">
                <a16:creationId xmlns:a16="http://schemas.microsoft.com/office/drawing/2014/main" id="{19918042-C257-8B4C-BA06-5E6E8F05138C}"/>
              </a:ext>
            </a:extLst>
          </p:cNvPr>
          <p:cNvSpPr>
            <a:spLocks noGrp="1"/>
          </p:cNvSpPr>
          <p:nvPr>
            <p:ph type="body" sz="quarter" idx="13" hasCustomPrompt="1"/>
          </p:nvPr>
        </p:nvSpPr>
        <p:spPr>
          <a:xfrm>
            <a:off x="566698" y="2386673"/>
            <a:ext cx="6592888" cy="1203406"/>
          </a:xfrm>
        </p:spPr>
        <p:txBody>
          <a:bodyPr wrap="square">
            <a:noAutofit/>
          </a:bodyPr>
          <a:lstStyle>
            <a:lvl1pPr marL="0" indent="0">
              <a:lnSpc>
                <a:spcPct val="85000"/>
              </a:lnSpc>
              <a:spcAft>
                <a:spcPts val="0"/>
              </a:spcAft>
              <a:buNone/>
              <a:defRPr sz="4600" b="1" spc="20" baseline="0">
                <a:solidFill>
                  <a:schemeClr val="tx1"/>
                </a:solidFill>
              </a:defRPr>
            </a:lvl1pPr>
          </a:lstStyle>
          <a:p>
            <a:pPr lvl="0"/>
            <a:r>
              <a:rPr lang="en-US"/>
              <a:t>Insert Presentation title, </a:t>
            </a:r>
            <a:br>
              <a:rPr lang="en-US"/>
            </a:br>
            <a:r>
              <a:rPr lang="en-US"/>
              <a:t>extending to two lines</a:t>
            </a:r>
          </a:p>
        </p:txBody>
      </p:sp>
      <p:sp>
        <p:nvSpPr>
          <p:cNvPr id="20" name="Text Placeholder 4">
            <a:extLst>
              <a:ext uri="{FF2B5EF4-FFF2-40B4-BE49-F238E27FC236}">
                <a16:creationId xmlns:a16="http://schemas.microsoft.com/office/drawing/2014/main" id="{D6A4AECD-3661-D941-97ED-C42346507158}"/>
              </a:ext>
            </a:extLst>
          </p:cNvPr>
          <p:cNvSpPr>
            <a:spLocks noGrp="1"/>
          </p:cNvSpPr>
          <p:nvPr>
            <p:ph type="body" sz="quarter" idx="11" hasCustomPrompt="1"/>
          </p:nvPr>
        </p:nvSpPr>
        <p:spPr>
          <a:xfrm>
            <a:off x="566698" y="3966883"/>
            <a:ext cx="6592887" cy="838200"/>
          </a:xfrm>
        </p:spPr>
        <p:txBody>
          <a:bodyPr>
            <a:noAutofit/>
          </a:bodyPr>
          <a:lstStyle>
            <a:lvl1pPr marL="0" indent="0">
              <a:lnSpc>
                <a:spcPct val="85000"/>
              </a:lnSpc>
              <a:spcAft>
                <a:spcPts val="0"/>
              </a:spcAft>
              <a:buNone/>
              <a:defRPr sz="2400">
                <a:solidFill>
                  <a:schemeClr val="tx1"/>
                </a:solidFill>
              </a:defRPr>
            </a:lvl1pPr>
            <a:lvl2pPr marL="457189" indent="0">
              <a:buNone/>
              <a:defRPr/>
            </a:lvl2pPr>
          </a:lstStyle>
          <a:p>
            <a:pPr lvl="0"/>
            <a:r>
              <a:rPr lang="en-US"/>
              <a:t>Insert Presentation Subtitle, </a:t>
            </a:r>
            <a:br>
              <a:rPr lang="en-US"/>
            </a:br>
            <a:r>
              <a:rPr lang="en-US"/>
              <a:t>extending to two lines</a:t>
            </a:r>
          </a:p>
        </p:txBody>
      </p:sp>
      <p:sp>
        <p:nvSpPr>
          <p:cNvPr id="21" name="Text Placeholder 4">
            <a:extLst>
              <a:ext uri="{FF2B5EF4-FFF2-40B4-BE49-F238E27FC236}">
                <a16:creationId xmlns:a16="http://schemas.microsoft.com/office/drawing/2014/main" id="{F8BB0FD5-5479-B34E-A4F4-58C33196FDB7}"/>
              </a:ext>
            </a:extLst>
          </p:cNvPr>
          <p:cNvSpPr>
            <a:spLocks noGrp="1"/>
          </p:cNvSpPr>
          <p:nvPr>
            <p:ph type="body" sz="quarter" idx="12" hasCustomPrompt="1"/>
          </p:nvPr>
        </p:nvSpPr>
        <p:spPr>
          <a:xfrm>
            <a:off x="567539" y="5465483"/>
            <a:ext cx="3632200" cy="334211"/>
          </a:xfrm>
        </p:spPr>
        <p:txBody>
          <a:bodyPr>
            <a:noAutofit/>
          </a:bodyPr>
          <a:lstStyle>
            <a:lvl1pPr marL="0" indent="0">
              <a:lnSpc>
                <a:spcPct val="100000"/>
              </a:lnSpc>
              <a:buNone/>
              <a:defRPr sz="1800">
                <a:solidFill>
                  <a:schemeClr val="tx1"/>
                </a:solidFill>
              </a:defRPr>
            </a:lvl1pPr>
            <a:lvl2pPr marL="457189" indent="0">
              <a:buNone/>
              <a:defRPr/>
            </a:lvl2pPr>
          </a:lstStyle>
          <a:p>
            <a:pPr lvl="0"/>
            <a:r>
              <a:rPr lang="en-US"/>
              <a:t>Insert Name</a:t>
            </a:r>
          </a:p>
        </p:txBody>
      </p:sp>
      <p:sp>
        <p:nvSpPr>
          <p:cNvPr id="22" name="Text Placeholder 4">
            <a:extLst>
              <a:ext uri="{FF2B5EF4-FFF2-40B4-BE49-F238E27FC236}">
                <a16:creationId xmlns:a16="http://schemas.microsoft.com/office/drawing/2014/main" id="{06185539-588B-984B-B6A6-8C3887A79C4C}"/>
              </a:ext>
            </a:extLst>
          </p:cNvPr>
          <p:cNvSpPr>
            <a:spLocks noGrp="1"/>
          </p:cNvSpPr>
          <p:nvPr>
            <p:ph type="body" sz="quarter" idx="14" hasCustomPrompt="1"/>
          </p:nvPr>
        </p:nvSpPr>
        <p:spPr>
          <a:xfrm>
            <a:off x="567539" y="5846483"/>
            <a:ext cx="3632200" cy="358274"/>
          </a:xfrm>
        </p:spPr>
        <p:txBody>
          <a:bodyPr>
            <a:noAutofit/>
          </a:bodyPr>
          <a:lstStyle>
            <a:lvl1pPr marL="0" indent="0">
              <a:lnSpc>
                <a:spcPct val="100000"/>
              </a:lnSpc>
              <a:buNone/>
              <a:defRPr sz="1800">
                <a:solidFill>
                  <a:schemeClr val="tx1"/>
                </a:solidFill>
              </a:defRPr>
            </a:lvl1pPr>
            <a:lvl2pPr marL="457189" indent="0">
              <a:buNone/>
              <a:defRPr/>
            </a:lvl2pPr>
          </a:lstStyle>
          <a:p>
            <a:pPr lvl="0"/>
            <a:r>
              <a:rPr lang="en-US"/>
              <a:t>00.00.2019</a:t>
            </a:r>
          </a:p>
        </p:txBody>
      </p:sp>
      <p:pic>
        <p:nvPicPr>
          <p:cNvPr id="8" name="Picture 7" descr="A close up of a logo&#10;&#10;Description automatically generated">
            <a:extLst>
              <a:ext uri="{FF2B5EF4-FFF2-40B4-BE49-F238E27FC236}">
                <a16:creationId xmlns:a16="http://schemas.microsoft.com/office/drawing/2014/main" id="{63D4B75D-47AD-FE4F-B337-DCB23F0A72AA}"/>
              </a:ext>
            </a:extLst>
          </p:cNvPr>
          <p:cNvPicPr>
            <a:picLocks noChangeAspect="1"/>
          </p:cNvPicPr>
          <p:nvPr userDrawn="1"/>
        </p:nvPicPr>
        <p:blipFill>
          <a:blip r:embed="rId3"/>
          <a:stretch>
            <a:fillRect/>
          </a:stretch>
        </p:blipFill>
        <p:spPr>
          <a:xfrm>
            <a:off x="377247" y="272807"/>
            <a:ext cx="1905000" cy="838200"/>
          </a:xfrm>
          <a:prstGeom prst="rect">
            <a:avLst/>
          </a:prstGeom>
        </p:spPr>
      </p:pic>
    </p:spTree>
    <p:extLst>
      <p:ext uri="{BB962C8B-B14F-4D97-AF65-F5344CB8AC3E}">
        <p14:creationId xmlns:p14="http://schemas.microsoft.com/office/powerpoint/2010/main" val="22641105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ver_MarkMonitor">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indoor, sitting, table, white&#10;&#10;Description automatically generated">
            <a:extLst>
              <a:ext uri="{FF2B5EF4-FFF2-40B4-BE49-F238E27FC236}">
                <a16:creationId xmlns:a16="http://schemas.microsoft.com/office/drawing/2014/main" id="{3F8C2B1D-EC71-6249-B7EE-06024271E12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9" name="Text Placeholder 7">
            <a:extLst>
              <a:ext uri="{FF2B5EF4-FFF2-40B4-BE49-F238E27FC236}">
                <a16:creationId xmlns:a16="http://schemas.microsoft.com/office/drawing/2014/main" id="{19918042-C257-8B4C-BA06-5E6E8F05138C}"/>
              </a:ext>
            </a:extLst>
          </p:cNvPr>
          <p:cNvSpPr>
            <a:spLocks noGrp="1"/>
          </p:cNvSpPr>
          <p:nvPr>
            <p:ph type="body" sz="quarter" idx="13" hasCustomPrompt="1"/>
          </p:nvPr>
        </p:nvSpPr>
        <p:spPr>
          <a:xfrm>
            <a:off x="566698" y="2386673"/>
            <a:ext cx="6592888" cy="1203406"/>
          </a:xfrm>
        </p:spPr>
        <p:txBody>
          <a:bodyPr wrap="square">
            <a:noAutofit/>
          </a:bodyPr>
          <a:lstStyle>
            <a:lvl1pPr marL="0" indent="0">
              <a:lnSpc>
                <a:spcPct val="85000"/>
              </a:lnSpc>
              <a:spcAft>
                <a:spcPts val="0"/>
              </a:spcAft>
              <a:buNone/>
              <a:defRPr sz="4600" b="1" spc="20" baseline="0">
                <a:solidFill>
                  <a:schemeClr val="tx1"/>
                </a:solidFill>
              </a:defRPr>
            </a:lvl1pPr>
          </a:lstStyle>
          <a:p>
            <a:pPr lvl="0"/>
            <a:r>
              <a:rPr lang="en-US"/>
              <a:t>Insert Presentation title, </a:t>
            </a:r>
            <a:br>
              <a:rPr lang="en-US"/>
            </a:br>
            <a:r>
              <a:rPr lang="en-US"/>
              <a:t>extending to two lines</a:t>
            </a:r>
          </a:p>
        </p:txBody>
      </p:sp>
      <p:sp>
        <p:nvSpPr>
          <p:cNvPr id="20" name="Text Placeholder 4">
            <a:extLst>
              <a:ext uri="{FF2B5EF4-FFF2-40B4-BE49-F238E27FC236}">
                <a16:creationId xmlns:a16="http://schemas.microsoft.com/office/drawing/2014/main" id="{D6A4AECD-3661-D941-97ED-C42346507158}"/>
              </a:ext>
            </a:extLst>
          </p:cNvPr>
          <p:cNvSpPr>
            <a:spLocks noGrp="1"/>
          </p:cNvSpPr>
          <p:nvPr>
            <p:ph type="body" sz="quarter" idx="11" hasCustomPrompt="1"/>
          </p:nvPr>
        </p:nvSpPr>
        <p:spPr>
          <a:xfrm>
            <a:off x="566698" y="3966883"/>
            <a:ext cx="6592887" cy="838200"/>
          </a:xfrm>
        </p:spPr>
        <p:txBody>
          <a:bodyPr>
            <a:noAutofit/>
          </a:bodyPr>
          <a:lstStyle>
            <a:lvl1pPr marL="0" indent="0">
              <a:lnSpc>
                <a:spcPct val="85000"/>
              </a:lnSpc>
              <a:spcAft>
                <a:spcPts val="0"/>
              </a:spcAft>
              <a:buNone/>
              <a:defRPr sz="2400">
                <a:solidFill>
                  <a:schemeClr val="tx1"/>
                </a:solidFill>
              </a:defRPr>
            </a:lvl1pPr>
            <a:lvl2pPr marL="457189" indent="0">
              <a:buNone/>
              <a:defRPr/>
            </a:lvl2pPr>
          </a:lstStyle>
          <a:p>
            <a:pPr lvl="0"/>
            <a:r>
              <a:rPr lang="en-US"/>
              <a:t>Insert Presentation Subtitle, </a:t>
            </a:r>
            <a:br>
              <a:rPr lang="en-US"/>
            </a:br>
            <a:r>
              <a:rPr lang="en-US"/>
              <a:t>extending to two lines</a:t>
            </a:r>
          </a:p>
        </p:txBody>
      </p:sp>
      <p:sp>
        <p:nvSpPr>
          <p:cNvPr id="21" name="Text Placeholder 4">
            <a:extLst>
              <a:ext uri="{FF2B5EF4-FFF2-40B4-BE49-F238E27FC236}">
                <a16:creationId xmlns:a16="http://schemas.microsoft.com/office/drawing/2014/main" id="{F8BB0FD5-5479-B34E-A4F4-58C33196FDB7}"/>
              </a:ext>
            </a:extLst>
          </p:cNvPr>
          <p:cNvSpPr>
            <a:spLocks noGrp="1"/>
          </p:cNvSpPr>
          <p:nvPr>
            <p:ph type="body" sz="quarter" idx="12" hasCustomPrompt="1"/>
          </p:nvPr>
        </p:nvSpPr>
        <p:spPr>
          <a:xfrm>
            <a:off x="567539" y="5465483"/>
            <a:ext cx="3632200" cy="334211"/>
          </a:xfrm>
        </p:spPr>
        <p:txBody>
          <a:bodyPr>
            <a:noAutofit/>
          </a:bodyPr>
          <a:lstStyle>
            <a:lvl1pPr marL="0" indent="0">
              <a:lnSpc>
                <a:spcPct val="100000"/>
              </a:lnSpc>
              <a:buNone/>
              <a:defRPr sz="1800">
                <a:solidFill>
                  <a:schemeClr val="tx1"/>
                </a:solidFill>
              </a:defRPr>
            </a:lvl1pPr>
            <a:lvl2pPr marL="457189" indent="0">
              <a:buNone/>
              <a:defRPr/>
            </a:lvl2pPr>
          </a:lstStyle>
          <a:p>
            <a:pPr lvl="0"/>
            <a:r>
              <a:rPr lang="en-US"/>
              <a:t>Insert Name</a:t>
            </a:r>
          </a:p>
        </p:txBody>
      </p:sp>
      <p:sp>
        <p:nvSpPr>
          <p:cNvPr id="22" name="Text Placeholder 4">
            <a:extLst>
              <a:ext uri="{FF2B5EF4-FFF2-40B4-BE49-F238E27FC236}">
                <a16:creationId xmlns:a16="http://schemas.microsoft.com/office/drawing/2014/main" id="{06185539-588B-984B-B6A6-8C3887A79C4C}"/>
              </a:ext>
            </a:extLst>
          </p:cNvPr>
          <p:cNvSpPr>
            <a:spLocks noGrp="1"/>
          </p:cNvSpPr>
          <p:nvPr>
            <p:ph type="body" sz="quarter" idx="14" hasCustomPrompt="1"/>
          </p:nvPr>
        </p:nvSpPr>
        <p:spPr>
          <a:xfrm>
            <a:off x="567539" y="5846483"/>
            <a:ext cx="3632200" cy="358274"/>
          </a:xfrm>
        </p:spPr>
        <p:txBody>
          <a:bodyPr>
            <a:noAutofit/>
          </a:bodyPr>
          <a:lstStyle>
            <a:lvl1pPr marL="0" indent="0">
              <a:lnSpc>
                <a:spcPct val="100000"/>
              </a:lnSpc>
              <a:buNone/>
              <a:defRPr sz="1800">
                <a:solidFill>
                  <a:schemeClr val="tx1"/>
                </a:solidFill>
              </a:defRPr>
            </a:lvl1pPr>
            <a:lvl2pPr marL="457189" indent="0">
              <a:buNone/>
              <a:defRPr/>
            </a:lvl2pPr>
          </a:lstStyle>
          <a:p>
            <a:pPr lvl="0"/>
            <a:r>
              <a:rPr lang="en-US"/>
              <a:t>00.00.2019</a:t>
            </a:r>
          </a:p>
        </p:txBody>
      </p:sp>
      <p:pic>
        <p:nvPicPr>
          <p:cNvPr id="8" name="Picture 7" descr="A close up of a logo&#10;&#10;Description automatically generated">
            <a:extLst>
              <a:ext uri="{FF2B5EF4-FFF2-40B4-BE49-F238E27FC236}">
                <a16:creationId xmlns:a16="http://schemas.microsoft.com/office/drawing/2014/main" id="{2213572D-BE05-FC49-BE26-2359A616E82A}"/>
              </a:ext>
            </a:extLst>
          </p:cNvPr>
          <p:cNvPicPr>
            <a:picLocks noChangeAspect="1"/>
          </p:cNvPicPr>
          <p:nvPr userDrawn="1"/>
        </p:nvPicPr>
        <p:blipFill>
          <a:blip r:embed="rId3"/>
          <a:stretch>
            <a:fillRect/>
          </a:stretch>
        </p:blipFill>
        <p:spPr>
          <a:xfrm>
            <a:off x="374274" y="271606"/>
            <a:ext cx="2514600" cy="838200"/>
          </a:xfrm>
          <a:prstGeom prst="rect">
            <a:avLst/>
          </a:prstGeom>
        </p:spPr>
      </p:pic>
    </p:spTree>
    <p:extLst>
      <p:ext uri="{BB962C8B-B14F-4D97-AF65-F5344CB8AC3E}">
        <p14:creationId xmlns:p14="http://schemas.microsoft.com/office/powerpoint/2010/main" val="14731615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over_Cortellis">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person, game, white&#10;&#10;Description automatically generated">
            <a:extLst>
              <a:ext uri="{FF2B5EF4-FFF2-40B4-BE49-F238E27FC236}">
                <a16:creationId xmlns:a16="http://schemas.microsoft.com/office/drawing/2014/main" id="{9EF67DDB-A400-4242-859D-3E777585810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9" name="Text Placeholder 7">
            <a:extLst>
              <a:ext uri="{FF2B5EF4-FFF2-40B4-BE49-F238E27FC236}">
                <a16:creationId xmlns:a16="http://schemas.microsoft.com/office/drawing/2014/main" id="{19918042-C257-8B4C-BA06-5E6E8F05138C}"/>
              </a:ext>
            </a:extLst>
          </p:cNvPr>
          <p:cNvSpPr>
            <a:spLocks noGrp="1"/>
          </p:cNvSpPr>
          <p:nvPr>
            <p:ph type="body" sz="quarter" idx="13" hasCustomPrompt="1"/>
          </p:nvPr>
        </p:nvSpPr>
        <p:spPr>
          <a:xfrm>
            <a:off x="566698" y="2386673"/>
            <a:ext cx="6592888" cy="1203406"/>
          </a:xfrm>
        </p:spPr>
        <p:txBody>
          <a:bodyPr wrap="square">
            <a:noAutofit/>
          </a:bodyPr>
          <a:lstStyle>
            <a:lvl1pPr marL="0" indent="0">
              <a:lnSpc>
                <a:spcPct val="85000"/>
              </a:lnSpc>
              <a:spcAft>
                <a:spcPts val="0"/>
              </a:spcAft>
              <a:buNone/>
              <a:defRPr sz="4600" b="1" spc="20" baseline="0">
                <a:solidFill>
                  <a:schemeClr val="tx1"/>
                </a:solidFill>
              </a:defRPr>
            </a:lvl1pPr>
          </a:lstStyle>
          <a:p>
            <a:pPr lvl="0"/>
            <a:r>
              <a:rPr lang="en-US"/>
              <a:t>Insert Presentation title, </a:t>
            </a:r>
            <a:br>
              <a:rPr lang="en-US"/>
            </a:br>
            <a:r>
              <a:rPr lang="en-US"/>
              <a:t>extending to two lines</a:t>
            </a:r>
          </a:p>
        </p:txBody>
      </p:sp>
      <p:sp>
        <p:nvSpPr>
          <p:cNvPr id="20" name="Text Placeholder 4">
            <a:extLst>
              <a:ext uri="{FF2B5EF4-FFF2-40B4-BE49-F238E27FC236}">
                <a16:creationId xmlns:a16="http://schemas.microsoft.com/office/drawing/2014/main" id="{D6A4AECD-3661-D941-97ED-C42346507158}"/>
              </a:ext>
            </a:extLst>
          </p:cNvPr>
          <p:cNvSpPr>
            <a:spLocks noGrp="1"/>
          </p:cNvSpPr>
          <p:nvPr>
            <p:ph type="body" sz="quarter" idx="11" hasCustomPrompt="1"/>
          </p:nvPr>
        </p:nvSpPr>
        <p:spPr>
          <a:xfrm>
            <a:off x="566698" y="3966883"/>
            <a:ext cx="6592887" cy="838200"/>
          </a:xfrm>
        </p:spPr>
        <p:txBody>
          <a:bodyPr>
            <a:noAutofit/>
          </a:bodyPr>
          <a:lstStyle>
            <a:lvl1pPr marL="0" indent="0">
              <a:lnSpc>
                <a:spcPct val="85000"/>
              </a:lnSpc>
              <a:spcAft>
                <a:spcPts val="0"/>
              </a:spcAft>
              <a:buNone/>
              <a:defRPr sz="2400">
                <a:solidFill>
                  <a:schemeClr val="tx1"/>
                </a:solidFill>
              </a:defRPr>
            </a:lvl1pPr>
            <a:lvl2pPr marL="457189" indent="0">
              <a:buNone/>
              <a:defRPr/>
            </a:lvl2pPr>
          </a:lstStyle>
          <a:p>
            <a:pPr lvl="0"/>
            <a:r>
              <a:rPr lang="en-US"/>
              <a:t>Insert Presentation Subtitle, </a:t>
            </a:r>
            <a:br>
              <a:rPr lang="en-US"/>
            </a:br>
            <a:r>
              <a:rPr lang="en-US"/>
              <a:t>extending to two lines</a:t>
            </a:r>
          </a:p>
        </p:txBody>
      </p:sp>
      <p:sp>
        <p:nvSpPr>
          <p:cNvPr id="21" name="Text Placeholder 4">
            <a:extLst>
              <a:ext uri="{FF2B5EF4-FFF2-40B4-BE49-F238E27FC236}">
                <a16:creationId xmlns:a16="http://schemas.microsoft.com/office/drawing/2014/main" id="{F8BB0FD5-5479-B34E-A4F4-58C33196FDB7}"/>
              </a:ext>
            </a:extLst>
          </p:cNvPr>
          <p:cNvSpPr>
            <a:spLocks noGrp="1"/>
          </p:cNvSpPr>
          <p:nvPr>
            <p:ph type="body" sz="quarter" idx="12" hasCustomPrompt="1"/>
          </p:nvPr>
        </p:nvSpPr>
        <p:spPr>
          <a:xfrm>
            <a:off x="567539" y="5465483"/>
            <a:ext cx="3632200" cy="334211"/>
          </a:xfrm>
        </p:spPr>
        <p:txBody>
          <a:bodyPr>
            <a:noAutofit/>
          </a:bodyPr>
          <a:lstStyle>
            <a:lvl1pPr marL="0" indent="0">
              <a:lnSpc>
                <a:spcPct val="100000"/>
              </a:lnSpc>
              <a:buNone/>
              <a:defRPr sz="1800">
                <a:solidFill>
                  <a:schemeClr val="tx1"/>
                </a:solidFill>
              </a:defRPr>
            </a:lvl1pPr>
            <a:lvl2pPr marL="457189" indent="0">
              <a:buNone/>
              <a:defRPr/>
            </a:lvl2pPr>
          </a:lstStyle>
          <a:p>
            <a:pPr lvl="0"/>
            <a:r>
              <a:rPr lang="en-US"/>
              <a:t>Insert Name</a:t>
            </a:r>
          </a:p>
        </p:txBody>
      </p:sp>
      <p:sp>
        <p:nvSpPr>
          <p:cNvPr id="22" name="Text Placeholder 4">
            <a:extLst>
              <a:ext uri="{FF2B5EF4-FFF2-40B4-BE49-F238E27FC236}">
                <a16:creationId xmlns:a16="http://schemas.microsoft.com/office/drawing/2014/main" id="{06185539-588B-984B-B6A6-8C3887A79C4C}"/>
              </a:ext>
            </a:extLst>
          </p:cNvPr>
          <p:cNvSpPr>
            <a:spLocks noGrp="1"/>
          </p:cNvSpPr>
          <p:nvPr>
            <p:ph type="body" sz="quarter" idx="14" hasCustomPrompt="1"/>
          </p:nvPr>
        </p:nvSpPr>
        <p:spPr>
          <a:xfrm>
            <a:off x="567539" y="5846483"/>
            <a:ext cx="3632200" cy="358274"/>
          </a:xfrm>
        </p:spPr>
        <p:txBody>
          <a:bodyPr>
            <a:noAutofit/>
          </a:bodyPr>
          <a:lstStyle>
            <a:lvl1pPr marL="0" indent="0">
              <a:lnSpc>
                <a:spcPct val="100000"/>
              </a:lnSpc>
              <a:buNone/>
              <a:defRPr sz="1800">
                <a:solidFill>
                  <a:schemeClr val="tx1"/>
                </a:solidFill>
              </a:defRPr>
            </a:lvl1pPr>
            <a:lvl2pPr marL="457189" indent="0">
              <a:buNone/>
              <a:defRPr/>
            </a:lvl2pPr>
          </a:lstStyle>
          <a:p>
            <a:pPr lvl="0"/>
            <a:r>
              <a:rPr lang="en-US"/>
              <a:t>00.00.2019</a:t>
            </a:r>
          </a:p>
        </p:txBody>
      </p:sp>
      <p:pic>
        <p:nvPicPr>
          <p:cNvPr id="8" name="Picture 7" descr="A picture containing drawing&#10;&#10;Description automatically generated">
            <a:extLst>
              <a:ext uri="{FF2B5EF4-FFF2-40B4-BE49-F238E27FC236}">
                <a16:creationId xmlns:a16="http://schemas.microsoft.com/office/drawing/2014/main" id="{CAC2369C-2C19-3645-96F1-F08EC1B90827}"/>
              </a:ext>
            </a:extLst>
          </p:cNvPr>
          <p:cNvPicPr>
            <a:picLocks noChangeAspect="1"/>
          </p:cNvPicPr>
          <p:nvPr userDrawn="1"/>
        </p:nvPicPr>
        <p:blipFill>
          <a:blip r:embed="rId3"/>
          <a:stretch>
            <a:fillRect/>
          </a:stretch>
        </p:blipFill>
        <p:spPr>
          <a:xfrm>
            <a:off x="374274" y="271606"/>
            <a:ext cx="1892300" cy="838200"/>
          </a:xfrm>
          <a:prstGeom prst="rect">
            <a:avLst/>
          </a:prstGeom>
        </p:spPr>
      </p:pic>
    </p:spTree>
    <p:extLst>
      <p:ext uri="{BB962C8B-B14F-4D97-AF65-F5344CB8AC3E}">
        <p14:creationId xmlns:p14="http://schemas.microsoft.com/office/powerpoint/2010/main" val="41050541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ver_Techstreet">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iron, toothbrush, sitting, white&#10;&#10;Description automatically generated">
            <a:extLst>
              <a:ext uri="{FF2B5EF4-FFF2-40B4-BE49-F238E27FC236}">
                <a16:creationId xmlns:a16="http://schemas.microsoft.com/office/drawing/2014/main" id="{E1A33E6A-C142-4846-8644-41DFB0FD3D0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9" name="Text Placeholder 7">
            <a:extLst>
              <a:ext uri="{FF2B5EF4-FFF2-40B4-BE49-F238E27FC236}">
                <a16:creationId xmlns:a16="http://schemas.microsoft.com/office/drawing/2014/main" id="{19918042-C257-8B4C-BA06-5E6E8F05138C}"/>
              </a:ext>
            </a:extLst>
          </p:cNvPr>
          <p:cNvSpPr>
            <a:spLocks noGrp="1"/>
          </p:cNvSpPr>
          <p:nvPr>
            <p:ph type="body" sz="quarter" idx="13" hasCustomPrompt="1"/>
          </p:nvPr>
        </p:nvSpPr>
        <p:spPr>
          <a:xfrm>
            <a:off x="566698" y="2386673"/>
            <a:ext cx="6592888" cy="1203406"/>
          </a:xfrm>
        </p:spPr>
        <p:txBody>
          <a:bodyPr wrap="square">
            <a:noAutofit/>
          </a:bodyPr>
          <a:lstStyle>
            <a:lvl1pPr marL="0" indent="0">
              <a:lnSpc>
                <a:spcPct val="85000"/>
              </a:lnSpc>
              <a:spcAft>
                <a:spcPts val="0"/>
              </a:spcAft>
              <a:buNone/>
              <a:defRPr sz="4600" b="1" spc="20" baseline="0">
                <a:solidFill>
                  <a:schemeClr val="tx1"/>
                </a:solidFill>
              </a:defRPr>
            </a:lvl1pPr>
          </a:lstStyle>
          <a:p>
            <a:pPr lvl="0"/>
            <a:r>
              <a:rPr lang="en-US"/>
              <a:t>Insert Presentation title, </a:t>
            </a:r>
            <a:br>
              <a:rPr lang="en-US"/>
            </a:br>
            <a:r>
              <a:rPr lang="en-US"/>
              <a:t>extending to two lines</a:t>
            </a:r>
          </a:p>
        </p:txBody>
      </p:sp>
      <p:sp>
        <p:nvSpPr>
          <p:cNvPr id="20" name="Text Placeholder 4">
            <a:extLst>
              <a:ext uri="{FF2B5EF4-FFF2-40B4-BE49-F238E27FC236}">
                <a16:creationId xmlns:a16="http://schemas.microsoft.com/office/drawing/2014/main" id="{D6A4AECD-3661-D941-97ED-C42346507158}"/>
              </a:ext>
            </a:extLst>
          </p:cNvPr>
          <p:cNvSpPr>
            <a:spLocks noGrp="1"/>
          </p:cNvSpPr>
          <p:nvPr>
            <p:ph type="body" sz="quarter" idx="11" hasCustomPrompt="1"/>
          </p:nvPr>
        </p:nvSpPr>
        <p:spPr>
          <a:xfrm>
            <a:off x="566698" y="3966883"/>
            <a:ext cx="6592887" cy="838200"/>
          </a:xfrm>
        </p:spPr>
        <p:txBody>
          <a:bodyPr>
            <a:noAutofit/>
          </a:bodyPr>
          <a:lstStyle>
            <a:lvl1pPr marL="0" indent="0">
              <a:lnSpc>
                <a:spcPct val="85000"/>
              </a:lnSpc>
              <a:spcAft>
                <a:spcPts val="0"/>
              </a:spcAft>
              <a:buNone/>
              <a:defRPr sz="2400">
                <a:solidFill>
                  <a:schemeClr val="tx1"/>
                </a:solidFill>
              </a:defRPr>
            </a:lvl1pPr>
            <a:lvl2pPr marL="457189" indent="0">
              <a:buNone/>
              <a:defRPr/>
            </a:lvl2pPr>
          </a:lstStyle>
          <a:p>
            <a:pPr lvl="0"/>
            <a:r>
              <a:rPr lang="en-US"/>
              <a:t>Insert Presentation Subtitle, </a:t>
            </a:r>
            <a:br>
              <a:rPr lang="en-US"/>
            </a:br>
            <a:r>
              <a:rPr lang="en-US"/>
              <a:t>extending to two lines</a:t>
            </a:r>
          </a:p>
        </p:txBody>
      </p:sp>
      <p:sp>
        <p:nvSpPr>
          <p:cNvPr id="21" name="Text Placeholder 4">
            <a:extLst>
              <a:ext uri="{FF2B5EF4-FFF2-40B4-BE49-F238E27FC236}">
                <a16:creationId xmlns:a16="http://schemas.microsoft.com/office/drawing/2014/main" id="{F8BB0FD5-5479-B34E-A4F4-58C33196FDB7}"/>
              </a:ext>
            </a:extLst>
          </p:cNvPr>
          <p:cNvSpPr>
            <a:spLocks noGrp="1"/>
          </p:cNvSpPr>
          <p:nvPr>
            <p:ph type="body" sz="quarter" idx="12" hasCustomPrompt="1"/>
          </p:nvPr>
        </p:nvSpPr>
        <p:spPr>
          <a:xfrm>
            <a:off x="567539" y="5465483"/>
            <a:ext cx="3632200" cy="334211"/>
          </a:xfrm>
        </p:spPr>
        <p:txBody>
          <a:bodyPr>
            <a:noAutofit/>
          </a:bodyPr>
          <a:lstStyle>
            <a:lvl1pPr marL="0" indent="0">
              <a:lnSpc>
                <a:spcPct val="100000"/>
              </a:lnSpc>
              <a:buNone/>
              <a:defRPr sz="1800">
                <a:solidFill>
                  <a:schemeClr val="tx1"/>
                </a:solidFill>
              </a:defRPr>
            </a:lvl1pPr>
            <a:lvl2pPr marL="457189" indent="0">
              <a:buNone/>
              <a:defRPr/>
            </a:lvl2pPr>
          </a:lstStyle>
          <a:p>
            <a:pPr lvl="0"/>
            <a:r>
              <a:rPr lang="en-US"/>
              <a:t>Insert Name</a:t>
            </a:r>
          </a:p>
        </p:txBody>
      </p:sp>
      <p:sp>
        <p:nvSpPr>
          <p:cNvPr id="22" name="Text Placeholder 4">
            <a:extLst>
              <a:ext uri="{FF2B5EF4-FFF2-40B4-BE49-F238E27FC236}">
                <a16:creationId xmlns:a16="http://schemas.microsoft.com/office/drawing/2014/main" id="{06185539-588B-984B-B6A6-8C3887A79C4C}"/>
              </a:ext>
            </a:extLst>
          </p:cNvPr>
          <p:cNvSpPr>
            <a:spLocks noGrp="1"/>
          </p:cNvSpPr>
          <p:nvPr>
            <p:ph type="body" sz="quarter" idx="14" hasCustomPrompt="1"/>
          </p:nvPr>
        </p:nvSpPr>
        <p:spPr>
          <a:xfrm>
            <a:off x="567539" y="5846483"/>
            <a:ext cx="3632200" cy="358274"/>
          </a:xfrm>
        </p:spPr>
        <p:txBody>
          <a:bodyPr>
            <a:noAutofit/>
          </a:bodyPr>
          <a:lstStyle>
            <a:lvl1pPr marL="0" indent="0">
              <a:lnSpc>
                <a:spcPct val="100000"/>
              </a:lnSpc>
              <a:buNone/>
              <a:defRPr sz="1800">
                <a:solidFill>
                  <a:schemeClr val="tx1"/>
                </a:solidFill>
              </a:defRPr>
            </a:lvl1pPr>
            <a:lvl2pPr marL="457189" indent="0">
              <a:buNone/>
              <a:defRPr/>
            </a:lvl2pPr>
          </a:lstStyle>
          <a:p>
            <a:pPr lvl="0"/>
            <a:r>
              <a:rPr lang="en-US"/>
              <a:t>00.00.2019</a:t>
            </a:r>
          </a:p>
        </p:txBody>
      </p:sp>
      <p:pic>
        <p:nvPicPr>
          <p:cNvPr id="18" name="Picture 17" descr="A close up of a logo&#10;&#10;Description automatically generated">
            <a:extLst>
              <a:ext uri="{FF2B5EF4-FFF2-40B4-BE49-F238E27FC236}">
                <a16:creationId xmlns:a16="http://schemas.microsoft.com/office/drawing/2014/main" id="{29C05A66-3E4D-8247-8E7E-8C7295039BEA}"/>
              </a:ext>
            </a:extLst>
          </p:cNvPr>
          <p:cNvPicPr>
            <a:picLocks noChangeAspect="1"/>
          </p:cNvPicPr>
          <p:nvPr userDrawn="1"/>
        </p:nvPicPr>
        <p:blipFill>
          <a:blip r:embed="rId3"/>
          <a:stretch>
            <a:fillRect/>
          </a:stretch>
        </p:blipFill>
        <p:spPr>
          <a:xfrm>
            <a:off x="374274" y="271606"/>
            <a:ext cx="2222500" cy="838200"/>
          </a:xfrm>
          <a:prstGeom prst="rect">
            <a:avLst/>
          </a:prstGeom>
        </p:spPr>
      </p:pic>
    </p:spTree>
    <p:extLst>
      <p:ext uri="{BB962C8B-B14F-4D97-AF65-F5344CB8AC3E}">
        <p14:creationId xmlns:p14="http://schemas.microsoft.com/office/powerpoint/2010/main" val="32514267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enda_gray">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8A27AE02-820B-2942-BDE7-A723A06A451C}"/>
              </a:ext>
            </a:extLst>
          </p:cNvPr>
          <p:cNvSpPr/>
          <p:nvPr/>
        </p:nvSpPr>
        <p:spPr>
          <a:xfrm>
            <a:off x="2501900" y="404814"/>
            <a:ext cx="9690100" cy="6453186"/>
          </a:xfrm>
          <a:prstGeom prst="rect">
            <a:avLst/>
          </a:prstGeom>
          <a:solidFill>
            <a:srgbClr val="F0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bg1"/>
              </a:solidFill>
            </a:endParaRPr>
          </a:p>
        </p:txBody>
      </p:sp>
      <p:sp>
        <p:nvSpPr>
          <p:cNvPr id="21" name="Title 1">
            <a:extLst>
              <a:ext uri="{FF2B5EF4-FFF2-40B4-BE49-F238E27FC236}">
                <a16:creationId xmlns:a16="http://schemas.microsoft.com/office/drawing/2014/main" id="{0F161D65-15AB-2646-A22F-A7338D7511FA}"/>
              </a:ext>
            </a:extLst>
          </p:cNvPr>
          <p:cNvSpPr>
            <a:spLocks noGrp="1"/>
          </p:cNvSpPr>
          <p:nvPr>
            <p:ph type="title" hasCustomPrompt="1"/>
          </p:nvPr>
        </p:nvSpPr>
        <p:spPr>
          <a:xfrm>
            <a:off x="566867" y="812800"/>
            <a:ext cx="1568634"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a:t>Agenda</a:t>
            </a:r>
            <a:endParaRPr lang="en-GB"/>
          </a:p>
        </p:txBody>
      </p:sp>
      <p:sp>
        <p:nvSpPr>
          <p:cNvPr id="31" name="Slide Number Placeholder 10">
            <a:extLst>
              <a:ext uri="{FF2B5EF4-FFF2-40B4-BE49-F238E27FC236}">
                <a16:creationId xmlns:a16="http://schemas.microsoft.com/office/drawing/2014/main" id="{529159C4-4B48-BB46-B8A8-5AFC3CC0945B}"/>
              </a:ext>
            </a:extLst>
          </p:cNvPr>
          <p:cNvSpPr>
            <a:spLocks noGrp="1"/>
          </p:cNvSpPr>
          <p:nvPr>
            <p:ph type="sldNum" sz="quarter" idx="4"/>
          </p:nvPr>
        </p:nvSpPr>
        <p:spPr>
          <a:xfrm>
            <a:off x="114936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a:p>
        </p:txBody>
      </p:sp>
      <p:sp>
        <p:nvSpPr>
          <p:cNvPr id="32" name="Footer Placeholder 3">
            <a:extLst>
              <a:ext uri="{FF2B5EF4-FFF2-40B4-BE49-F238E27FC236}">
                <a16:creationId xmlns:a16="http://schemas.microsoft.com/office/drawing/2014/main" id="{BC1396D5-8182-1F47-83FC-27A528CFE1DD}"/>
              </a:ext>
            </a:extLst>
          </p:cNvPr>
          <p:cNvSpPr>
            <a:spLocks noGrp="1"/>
          </p:cNvSpPr>
          <p:nvPr>
            <p:ph type="ftr" sz="quarter" idx="3"/>
          </p:nvPr>
        </p:nvSpPr>
        <p:spPr>
          <a:xfrm>
            <a:off x="71167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November Marketing Town Hall</a:t>
            </a:r>
          </a:p>
        </p:txBody>
      </p:sp>
      <p:sp>
        <p:nvSpPr>
          <p:cNvPr id="8" name="Text Placeholder 13">
            <a:extLst>
              <a:ext uri="{FF2B5EF4-FFF2-40B4-BE49-F238E27FC236}">
                <a16:creationId xmlns:a16="http://schemas.microsoft.com/office/drawing/2014/main" id="{DA1969BA-61AE-1F46-8150-E015B74B0AE7}"/>
              </a:ext>
            </a:extLst>
          </p:cNvPr>
          <p:cNvSpPr>
            <a:spLocks noGrp="1"/>
          </p:cNvSpPr>
          <p:nvPr>
            <p:ph type="body" sz="quarter" idx="30" hasCustomPrompt="1"/>
          </p:nvPr>
        </p:nvSpPr>
        <p:spPr>
          <a:xfrm>
            <a:off x="2718826" y="812800"/>
            <a:ext cx="4259261" cy="4548188"/>
          </a:xfrm>
        </p:spPr>
        <p:txBody>
          <a:bodyPr>
            <a:noAutofit/>
          </a:bodyPr>
          <a:lstStyle>
            <a:lvl1pPr marL="406400" indent="-406400">
              <a:lnSpc>
                <a:spcPct val="100000"/>
              </a:lnSpc>
              <a:spcBef>
                <a:spcPts val="0"/>
              </a:spcBef>
              <a:spcAft>
                <a:spcPts val="0"/>
              </a:spcAft>
              <a:buClr>
                <a:schemeClr val="tx1"/>
              </a:buClr>
              <a:buFont typeface="+mj-lt"/>
              <a:buAutoNum type="arabicPeriod"/>
              <a:tabLst/>
              <a:defRPr sz="3000">
                <a:solidFill>
                  <a:schemeClr val="tx1"/>
                </a:solidFill>
              </a:defRPr>
            </a:lvl1pPr>
            <a:lvl2pPr marL="828000" indent="-432000">
              <a:lnSpc>
                <a:spcPct val="85000"/>
              </a:lnSpc>
              <a:spcBef>
                <a:spcPts val="600"/>
              </a:spcBef>
              <a:spcAft>
                <a:spcPts val="400"/>
              </a:spcAft>
              <a:buClr>
                <a:schemeClr val="accent1"/>
              </a:buClr>
              <a:defRPr sz="3000">
                <a:solidFill>
                  <a:schemeClr val="tx1"/>
                </a:solidFill>
              </a:defRPr>
            </a:lvl2pPr>
            <a:lvl3pPr marL="1216800" indent="-378000">
              <a:lnSpc>
                <a:spcPct val="90000"/>
              </a:lnSpc>
              <a:spcBef>
                <a:spcPts val="600"/>
              </a:spcBef>
              <a:spcAft>
                <a:spcPts val="400"/>
              </a:spcAft>
              <a:buClr>
                <a:schemeClr val="accent1"/>
              </a:buClr>
              <a:defRPr sz="2400">
                <a:solidFill>
                  <a:schemeClr val="tx1"/>
                </a:solidFill>
              </a:defRPr>
            </a:lvl3pPr>
            <a:lvl4pPr marL="1598400" indent="-378000">
              <a:lnSpc>
                <a:spcPct val="90000"/>
              </a:lnSpc>
              <a:spcBef>
                <a:spcPts val="600"/>
              </a:spcBef>
              <a:spcAft>
                <a:spcPts val="400"/>
              </a:spcAft>
              <a:buClr>
                <a:schemeClr val="accent1"/>
              </a:buClr>
              <a:defRPr sz="2400">
                <a:solidFill>
                  <a:schemeClr val="tx1"/>
                </a:solidFill>
              </a:defRPr>
            </a:lvl4pPr>
            <a:lvl5pPr marL="1872000" indent="-252000">
              <a:lnSpc>
                <a:spcPct val="90000"/>
              </a:lnSpc>
              <a:spcBef>
                <a:spcPts val="600"/>
              </a:spcBef>
              <a:spcAft>
                <a:spcPts val="400"/>
              </a:spcAft>
              <a:buClr>
                <a:schemeClr val="accent1"/>
              </a:buClr>
              <a:defRPr sz="1800">
                <a:solidFill>
                  <a:schemeClr val="tx1"/>
                </a:solidFill>
              </a:defRPr>
            </a:lvl5pPr>
            <a:lvl6pPr marL="2149200" indent="-252000">
              <a:lnSpc>
                <a:spcPct val="90000"/>
              </a:lnSpc>
              <a:spcBef>
                <a:spcPts val="600"/>
              </a:spcBef>
              <a:spcAft>
                <a:spcPts val="400"/>
              </a:spcAft>
              <a:buClr>
                <a:schemeClr val="accent1"/>
              </a:buClr>
              <a:defRPr sz="1800">
                <a:solidFill>
                  <a:schemeClr val="tx1"/>
                </a:solidFill>
              </a:defRPr>
            </a:lvl6pPr>
          </a:lstStyle>
          <a:p>
            <a:pPr lvl="0"/>
            <a:r>
              <a:rPr lang="en-US"/>
              <a:t>Topic</a:t>
            </a:r>
          </a:p>
          <a:p>
            <a:pPr lvl="0"/>
            <a:r>
              <a:rPr lang="en-US"/>
              <a:t>Topic</a:t>
            </a:r>
            <a:endParaRPr lang="en-GB"/>
          </a:p>
        </p:txBody>
      </p:sp>
      <p:sp>
        <p:nvSpPr>
          <p:cNvPr id="9" name="Text Placeholder 13">
            <a:extLst>
              <a:ext uri="{FF2B5EF4-FFF2-40B4-BE49-F238E27FC236}">
                <a16:creationId xmlns:a16="http://schemas.microsoft.com/office/drawing/2014/main" id="{ACED3644-B05F-8B41-869E-710F81CB3668}"/>
              </a:ext>
            </a:extLst>
          </p:cNvPr>
          <p:cNvSpPr>
            <a:spLocks noGrp="1"/>
          </p:cNvSpPr>
          <p:nvPr>
            <p:ph type="body" sz="quarter" idx="31" hasCustomPrompt="1"/>
          </p:nvPr>
        </p:nvSpPr>
        <p:spPr>
          <a:xfrm>
            <a:off x="7156450" y="812800"/>
            <a:ext cx="4627561" cy="4548188"/>
          </a:xfrm>
        </p:spPr>
        <p:txBody>
          <a:bodyPr>
            <a:noAutofit/>
          </a:bodyPr>
          <a:lstStyle>
            <a:lvl1pPr marL="0" indent="0">
              <a:lnSpc>
                <a:spcPct val="100000"/>
              </a:lnSpc>
              <a:spcBef>
                <a:spcPts val="0"/>
              </a:spcBef>
              <a:spcAft>
                <a:spcPts val="0"/>
              </a:spcAft>
              <a:buClr>
                <a:schemeClr val="accent1"/>
              </a:buClr>
              <a:buNone/>
              <a:defRPr sz="3000">
                <a:solidFill>
                  <a:schemeClr val="tx1"/>
                </a:solidFill>
              </a:defRPr>
            </a:lvl1pPr>
            <a:lvl2pPr marL="828000" indent="-432000">
              <a:lnSpc>
                <a:spcPct val="85000"/>
              </a:lnSpc>
              <a:spcBef>
                <a:spcPts val="600"/>
              </a:spcBef>
              <a:spcAft>
                <a:spcPts val="400"/>
              </a:spcAft>
              <a:buClr>
                <a:schemeClr val="accent1"/>
              </a:buClr>
              <a:defRPr sz="3000">
                <a:solidFill>
                  <a:schemeClr val="tx1"/>
                </a:solidFill>
              </a:defRPr>
            </a:lvl2pPr>
            <a:lvl3pPr marL="1216800" indent="-378000">
              <a:lnSpc>
                <a:spcPct val="90000"/>
              </a:lnSpc>
              <a:spcBef>
                <a:spcPts val="600"/>
              </a:spcBef>
              <a:spcAft>
                <a:spcPts val="400"/>
              </a:spcAft>
              <a:buClr>
                <a:schemeClr val="accent1"/>
              </a:buClr>
              <a:defRPr sz="2400">
                <a:solidFill>
                  <a:schemeClr val="tx1"/>
                </a:solidFill>
              </a:defRPr>
            </a:lvl3pPr>
            <a:lvl4pPr marL="1598400" indent="-378000">
              <a:lnSpc>
                <a:spcPct val="90000"/>
              </a:lnSpc>
              <a:spcBef>
                <a:spcPts val="600"/>
              </a:spcBef>
              <a:spcAft>
                <a:spcPts val="400"/>
              </a:spcAft>
              <a:buClr>
                <a:schemeClr val="accent1"/>
              </a:buClr>
              <a:defRPr sz="2400">
                <a:solidFill>
                  <a:schemeClr val="tx1"/>
                </a:solidFill>
              </a:defRPr>
            </a:lvl4pPr>
            <a:lvl5pPr marL="1872000" indent="-252000">
              <a:lnSpc>
                <a:spcPct val="90000"/>
              </a:lnSpc>
              <a:spcBef>
                <a:spcPts val="600"/>
              </a:spcBef>
              <a:spcAft>
                <a:spcPts val="400"/>
              </a:spcAft>
              <a:buClr>
                <a:schemeClr val="accent1"/>
              </a:buClr>
              <a:defRPr sz="1800">
                <a:solidFill>
                  <a:schemeClr val="tx1"/>
                </a:solidFill>
              </a:defRPr>
            </a:lvl5pPr>
            <a:lvl6pPr marL="2149200" indent="-252000">
              <a:lnSpc>
                <a:spcPct val="90000"/>
              </a:lnSpc>
              <a:spcBef>
                <a:spcPts val="600"/>
              </a:spcBef>
              <a:spcAft>
                <a:spcPts val="400"/>
              </a:spcAft>
              <a:buClr>
                <a:schemeClr val="accent1"/>
              </a:buClr>
              <a:defRPr sz="1800">
                <a:solidFill>
                  <a:schemeClr val="tx1"/>
                </a:solidFill>
              </a:defRPr>
            </a:lvl6pPr>
          </a:lstStyle>
          <a:p>
            <a:pPr lvl="0"/>
            <a:r>
              <a:rPr lang="en-US"/>
              <a:t>Speaker(s)</a:t>
            </a:r>
          </a:p>
          <a:p>
            <a:pPr lvl="0"/>
            <a:r>
              <a:rPr lang="en-US"/>
              <a:t>Speaker(s)</a:t>
            </a:r>
            <a:endParaRPr lang="en-GB"/>
          </a:p>
        </p:txBody>
      </p:sp>
    </p:spTree>
    <p:extLst>
      <p:ext uri="{BB962C8B-B14F-4D97-AF65-F5344CB8AC3E}">
        <p14:creationId xmlns:p14="http://schemas.microsoft.com/office/powerpoint/2010/main" val="9404119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genda_purpl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8720B5C-8333-5047-B270-7E403B8710CA}"/>
              </a:ext>
            </a:extLst>
          </p:cNvPr>
          <p:cNvSpPr/>
          <p:nvPr/>
        </p:nvSpPr>
        <p:spPr>
          <a:xfrm>
            <a:off x="2501900" y="404814"/>
            <a:ext cx="9690100" cy="6453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bg1"/>
              </a:solidFill>
            </a:endParaRPr>
          </a:p>
        </p:txBody>
      </p:sp>
      <p:sp>
        <p:nvSpPr>
          <p:cNvPr id="21" name="Title 1">
            <a:extLst>
              <a:ext uri="{FF2B5EF4-FFF2-40B4-BE49-F238E27FC236}">
                <a16:creationId xmlns:a16="http://schemas.microsoft.com/office/drawing/2014/main" id="{0F161D65-15AB-2646-A22F-A7338D7511FA}"/>
              </a:ext>
            </a:extLst>
          </p:cNvPr>
          <p:cNvSpPr>
            <a:spLocks noGrp="1"/>
          </p:cNvSpPr>
          <p:nvPr>
            <p:ph type="title" hasCustomPrompt="1"/>
          </p:nvPr>
        </p:nvSpPr>
        <p:spPr>
          <a:xfrm>
            <a:off x="566867" y="812800"/>
            <a:ext cx="1568635"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a:t>Agenda</a:t>
            </a:r>
            <a:endParaRPr lang="en-GB"/>
          </a:p>
        </p:txBody>
      </p:sp>
      <p:sp>
        <p:nvSpPr>
          <p:cNvPr id="31" name="Slide Number Placeholder 10">
            <a:extLst>
              <a:ext uri="{FF2B5EF4-FFF2-40B4-BE49-F238E27FC236}">
                <a16:creationId xmlns:a16="http://schemas.microsoft.com/office/drawing/2014/main" id="{529159C4-4B48-BB46-B8A8-5AFC3CC0945B}"/>
              </a:ext>
            </a:extLst>
          </p:cNvPr>
          <p:cNvSpPr>
            <a:spLocks noGrp="1"/>
          </p:cNvSpPr>
          <p:nvPr>
            <p:ph type="sldNum" sz="quarter" idx="4"/>
          </p:nvPr>
        </p:nvSpPr>
        <p:spPr>
          <a:xfrm>
            <a:off x="11493661" y="6542510"/>
            <a:ext cx="290351" cy="160697"/>
          </a:xfrm>
          <a:prstGeom prst="rect">
            <a:avLst/>
          </a:prstGeom>
        </p:spPr>
        <p:txBody>
          <a:bodyPr lIns="0" tIns="0" rIns="0" bIns="0" anchor="t">
            <a:noAutofit/>
          </a:bodyPr>
          <a:lstStyle>
            <a:lvl1pPr algn="r">
              <a:defRPr sz="800">
                <a:solidFill>
                  <a:schemeClr val="bg1"/>
                </a:solidFill>
              </a:defRPr>
            </a:lvl1pPr>
          </a:lstStyle>
          <a:p>
            <a:fld id="{ACE40072-2050-E24D-B430-547640EDA0F9}" type="slidenum">
              <a:rPr lang="en-GB" smtClean="0"/>
              <a:pPr/>
              <a:t>‹#›</a:t>
            </a:fld>
            <a:endParaRPr lang="en-GB"/>
          </a:p>
        </p:txBody>
      </p:sp>
      <p:sp>
        <p:nvSpPr>
          <p:cNvPr id="32" name="Footer Placeholder 3">
            <a:extLst>
              <a:ext uri="{FF2B5EF4-FFF2-40B4-BE49-F238E27FC236}">
                <a16:creationId xmlns:a16="http://schemas.microsoft.com/office/drawing/2014/main" id="{BC1396D5-8182-1F47-83FC-27A528CFE1DD}"/>
              </a:ext>
            </a:extLst>
          </p:cNvPr>
          <p:cNvSpPr>
            <a:spLocks noGrp="1"/>
          </p:cNvSpPr>
          <p:nvPr>
            <p:ph type="ftr" sz="quarter" idx="3"/>
          </p:nvPr>
        </p:nvSpPr>
        <p:spPr>
          <a:xfrm>
            <a:off x="7116763" y="6542511"/>
            <a:ext cx="4114800" cy="180811"/>
          </a:xfrm>
          <a:prstGeom prst="rect">
            <a:avLst/>
          </a:prstGeom>
        </p:spPr>
        <p:txBody>
          <a:bodyPr vert="horz" lIns="0" tIns="0" rIns="0" bIns="0" rtlCol="0" anchor="t">
            <a:noAutofit/>
          </a:bodyPr>
          <a:lstStyle>
            <a:lvl1pPr algn="r">
              <a:defRPr sz="800">
                <a:solidFill>
                  <a:schemeClr val="bg1"/>
                </a:solidFill>
              </a:defRPr>
            </a:lvl1pPr>
          </a:lstStyle>
          <a:p>
            <a:r>
              <a:rPr lang="en-GB"/>
              <a:t>November Marketing Town Hall</a:t>
            </a:r>
          </a:p>
        </p:txBody>
      </p:sp>
      <p:sp>
        <p:nvSpPr>
          <p:cNvPr id="7" name="Text Placeholder 13">
            <a:extLst>
              <a:ext uri="{FF2B5EF4-FFF2-40B4-BE49-F238E27FC236}">
                <a16:creationId xmlns:a16="http://schemas.microsoft.com/office/drawing/2014/main" id="{B4FA7DC2-9981-074F-9CC7-ED24D6390FA6}"/>
              </a:ext>
            </a:extLst>
          </p:cNvPr>
          <p:cNvSpPr>
            <a:spLocks noGrp="1"/>
          </p:cNvSpPr>
          <p:nvPr>
            <p:ph type="body" sz="quarter" idx="30" hasCustomPrompt="1"/>
          </p:nvPr>
        </p:nvSpPr>
        <p:spPr>
          <a:xfrm>
            <a:off x="2718827" y="812800"/>
            <a:ext cx="4437624" cy="4548188"/>
          </a:xfrm>
        </p:spPr>
        <p:txBody>
          <a:bodyPr>
            <a:noAutofit/>
          </a:bodyPr>
          <a:lstStyle>
            <a:lvl1pPr marL="514350" indent="-514350">
              <a:lnSpc>
                <a:spcPct val="100000"/>
              </a:lnSpc>
              <a:spcBef>
                <a:spcPts val="0"/>
              </a:spcBef>
              <a:spcAft>
                <a:spcPts val="0"/>
              </a:spcAft>
              <a:buClr>
                <a:schemeClr val="bg1"/>
              </a:buClr>
              <a:buFont typeface="+mj-lt"/>
              <a:buAutoNum type="arabicPeriod"/>
              <a:defRPr sz="3000">
                <a:solidFill>
                  <a:schemeClr val="bg1"/>
                </a:solidFill>
              </a:defRPr>
            </a:lvl1pPr>
            <a:lvl2pPr marL="396000" indent="0">
              <a:lnSpc>
                <a:spcPct val="85000"/>
              </a:lnSpc>
              <a:spcBef>
                <a:spcPts val="600"/>
              </a:spcBef>
              <a:spcAft>
                <a:spcPts val="400"/>
              </a:spcAft>
              <a:buClr>
                <a:schemeClr val="bg1"/>
              </a:buClr>
              <a:buNone/>
              <a:defRPr sz="3000">
                <a:solidFill>
                  <a:schemeClr val="bg1"/>
                </a:solidFill>
              </a:defRPr>
            </a:lvl2pPr>
            <a:lvl3pPr marL="1216800" indent="-378000">
              <a:lnSpc>
                <a:spcPct val="90000"/>
              </a:lnSpc>
              <a:spcBef>
                <a:spcPts val="600"/>
              </a:spcBef>
              <a:spcAft>
                <a:spcPts val="400"/>
              </a:spcAft>
              <a:buClr>
                <a:schemeClr val="bg1"/>
              </a:buClr>
              <a:defRPr sz="2400">
                <a:solidFill>
                  <a:schemeClr val="bg1"/>
                </a:solidFill>
              </a:defRPr>
            </a:lvl3pPr>
            <a:lvl4pPr marL="1598400" indent="-378000">
              <a:lnSpc>
                <a:spcPct val="90000"/>
              </a:lnSpc>
              <a:spcBef>
                <a:spcPts val="600"/>
              </a:spcBef>
              <a:spcAft>
                <a:spcPts val="400"/>
              </a:spcAft>
              <a:buClr>
                <a:schemeClr val="bg1"/>
              </a:buClr>
              <a:defRPr sz="2400">
                <a:solidFill>
                  <a:schemeClr val="bg1"/>
                </a:solidFill>
              </a:defRPr>
            </a:lvl4pPr>
            <a:lvl5pPr marL="1872000" indent="-252000">
              <a:lnSpc>
                <a:spcPct val="90000"/>
              </a:lnSpc>
              <a:spcBef>
                <a:spcPts val="600"/>
              </a:spcBef>
              <a:spcAft>
                <a:spcPts val="400"/>
              </a:spcAft>
              <a:buClr>
                <a:schemeClr val="bg1"/>
              </a:buClr>
              <a:defRPr sz="1800">
                <a:solidFill>
                  <a:schemeClr val="bg1"/>
                </a:solidFill>
              </a:defRPr>
            </a:lvl5pPr>
            <a:lvl6pPr marL="2149200" indent="-252000">
              <a:lnSpc>
                <a:spcPct val="90000"/>
              </a:lnSpc>
              <a:spcBef>
                <a:spcPts val="600"/>
              </a:spcBef>
              <a:spcAft>
                <a:spcPts val="400"/>
              </a:spcAft>
              <a:buClr>
                <a:schemeClr val="bg1"/>
              </a:buClr>
              <a:defRPr sz="1800">
                <a:solidFill>
                  <a:schemeClr val="bg1"/>
                </a:solidFill>
              </a:defRPr>
            </a:lvl6pPr>
          </a:lstStyle>
          <a:p>
            <a:pPr lvl="0"/>
            <a:r>
              <a:rPr lang="en-US"/>
              <a:t>Topic</a:t>
            </a:r>
          </a:p>
          <a:p>
            <a:pPr lvl="0"/>
            <a:r>
              <a:rPr lang="en-US"/>
              <a:t>Topic</a:t>
            </a:r>
          </a:p>
          <a:p>
            <a:pPr lvl="0"/>
            <a:endParaRPr lang="en-US"/>
          </a:p>
        </p:txBody>
      </p:sp>
      <p:sp>
        <p:nvSpPr>
          <p:cNvPr id="8" name="Text Placeholder 13">
            <a:extLst>
              <a:ext uri="{FF2B5EF4-FFF2-40B4-BE49-F238E27FC236}">
                <a16:creationId xmlns:a16="http://schemas.microsoft.com/office/drawing/2014/main" id="{31DFC9EB-B6CE-E641-A5A8-3794F331E79E}"/>
              </a:ext>
            </a:extLst>
          </p:cNvPr>
          <p:cNvSpPr>
            <a:spLocks noGrp="1"/>
          </p:cNvSpPr>
          <p:nvPr>
            <p:ph type="body" sz="quarter" idx="31" hasCustomPrompt="1"/>
          </p:nvPr>
        </p:nvSpPr>
        <p:spPr>
          <a:xfrm>
            <a:off x="7386075" y="812800"/>
            <a:ext cx="4397937" cy="4548188"/>
          </a:xfrm>
        </p:spPr>
        <p:txBody>
          <a:bodyPr>
            <a:noAutofit/>
          </a:bodyPr>
          <a:lstStyle>
            <a:lvl1pPr marL="0" indent="0">
              <a:lnSpc>
                <a:spcPct val="100000"/>
              </a:lnSpc>
              <a:spcBef>
                <a:spcPts val="0"/>
              </a:spcBef>
              <a:spcAft>
                <a:spcPts val="0"/>
              </a:spcAft>
              <a:buClr>
                <a:schemeClr val="bg1"/>
              </a:buClr>
              <a:buNone/>
              <a:defRPr sz="3000">
                <a:solidFill>
                  <a:schemeClr val="bg1"/>
                </a:solidFill>
              </a:defRPr>
            </a:lvl1pPr>
            <a:lvl2pPr marL="828000" indent="-432000">
              <a:lnSpc>
                <a:spcPct val="85000"/>
              </a:lnSpc>
              <a:spcBef>
                <a:spcPts val="600"/>
              </a:spcBef>
              <a:spcAft>
                <a:spcPts val="400"/>
              </a:spcAft>
              <a:buClr>
                <a:schemeClr val="bg1"/>
              </a:buClr>
              <a:defRPr sz="3000">
                <a:solidFill>
                  <a:schemeClr val="bg1"/>
                </a:solidFill>
              </a:defRPr>
            </a:lvl2pPr>
            <a:lvl3pPr marL="1216800" indent="-378000">
              <a:lnSpc>
                <a:spcPct val="90000"/>
              </a:lnSpc>
              <a:spcBef>
                <a:spcPts val="600"/>
              </a:spcBef>
              <a:spcAft>
                <a:spcPts val="400"/>
              </a:spcAft>
              <a:buClr>
                <a:schemeClr val="bg1"/>
              </a:buClr>
              <a:defRPr sz="2400">
                <a:solidFill>
                  <a:schemeClr val="bg1"/>
                </a:solidFill>
              </a:defRPr>
            </a:lvl3pPr>
            <a:lvl4pPr marL="1598400" indent="-378000">
              <a:lnSpc>
                <a:spcPct val="90000"/>
              </a:lnSpc>
              <a:spcBef>
                <a:spcPts val="600"/>
              </a:spcBef>
              <a:spcAft>
                <a:spcPts val="400"/>
              </a:spcAft>
              <a:buClr>
                <a:schemeClr val="bg1"/>
              </a:buClr>
              <a:defRPr sz="2400">
                <a:solidFill>
                  <a:schemeClr val="bg1"/>
                </a:solidFill>
              </a:defRPr>
            </a:lvl4pPr>
            <a:lvl5pPr marL="1872000" indent="-252000">
              <a:lnSpc>
                <a:spcPct val="90000"/>
              </a:lnSpc>
              <a:spcBef>
                <a:spcPts val="600"/>
              </a:spcBef>
              <a:spcAft>
                <a:spcPts val="400"/>
              </a:spcAft>
              <a:buClr>
                <a:schemeClr val="bg1"/>
              </a:buClr>
              <a:defRPr sz="1800">
                <a:solidFill>
                  <a:schemeClr val="bg1"/>
                </a:solidFill>
              </a:defRPr>
            </a:lvl5pPr>
            <a:lvl6pPr marL="2149200" indent="-252000">
              <a:lnSpc>
                <a:spcPct val="90000"/>
              </a:lnSpc>
              <a:spcBef>
                <a:spcPts val="600"/>
              </a:spcBef>
              <a:spcAft>
                <a:spcPts val="400"/>
              </a:spcAft>
              <a:buClr>
                <a:schemeClr val="bg1"/>
              </a:buClr>
              <a:defRPr sz="1800">
                <a:solidFill>
                  <a:schemeClr val="bg1"/>
                </a:solidFill>
              </a:defRPr>
            </a:lvl6pPr>
          </a:lstStyle>
          <a:p>
            <a:pPr lvl="0"/>
            <a:r>
              <a:rPr lang="en-US"/>
              <a:t>Speaker(s)</a:t>
            </a:r>
          </a:p>
          <a:p>
            <a:pPr lvl="0"/>
            <a:r>
              <a:rPr lang="en-US"/>
              <a:t>Speaker(s)</a:t>
            </a:r>
          </a:p>
        </p:txBody>
      </p:sp>
    </p:spTree>
    <p:extLst>
      <p:ext uri="{BB962C8B-B14F-4D97-AF65-F5344CB8AC3E}">
        <p14:creationId xmlns:p14="http://schemas.microsoft.com/office/powerpoint/2010/main" val="2447521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ection break_image">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D61A2B1-0216-7E43-B673-5AA560C41355}"/>
              </a:ext>
            </a:extLst>
          </p:cNvPr>
          <p:cNvSpPr>
            <a:spLocks noGrp="1"/>
          </p:cNvSpPr>
          <p:nvPr>
            <p:ph type="pic" sz="quarter" idx="11" hasCustomPrompt="1"/>
          </p:nvPr>
        </p:nvSpPr>
        <p:spPr>
          <a:xfrm>
            <a:off x="0" y="13176"/>
            <a:ext cx="12192000" cy="6858000"/>
          </a:xfrm>
          <a:solidFill>
            <a:schemeClr val="bg1"/>
          </a:solidFill>
        </p:spPr>
        <p:txBody>
          <a:bodyPr>
            <a:noAutofit/>
          </a:bodyPr>
          <a:lstStyle>
            <a:lvl1pPr marL="0" indent="0" algn="l">
              <a:buNone/>
              <a:defRPr sz="2200"/>
            </a:lvl1pPr>
          </a:lstStyle>
          <a:p>
            <a:r>
              <a:rPr lang="en-GB"/>
              <a:t>To add and an image: drag and drop an image on to this frame or click the icon in the centre of the page</a:t>
            </a:r>
          </a:p>
        </p:txBody>
      </p:sp>
      <p:sp>
        <p:nvSpPr>
          <p:cNvPr id="6" name="Slide Number Placeholder 10">
            <a:extLst>
              <a:ext uri="{FF2B5EF4-FFF2-40B4-BE49-F238E27FC236}">
                <a16:creationId xmlns:a16="http://schemas.microsoft.com/office/drawing/2014/main" id="{EB0E6B2C-4C0D-894C-BEFF-4DB93C2B608C}"/>
              </a:ext>
            </a:extLst>
          </p:cNvPr>
          <p:cNvSpPr>
            <a:spLocks noGrp="1"/>
          </p:cNvSpPr>
          <p:nvPr>
            <p:ph type="sldNum" sz="quarter" idx="4"/>
          </p:nvPr>
        </p:nvSpPr>
        <p:spPr>
          <a:xfrm>
            <a:off x="114936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a:p>
        </p:txBody>
      </p:sp>
      <p:sp>
        <p:nvSpPr>
          <p:cNvPr id="7" name="Footer Placeholder 3">
            <a:extLst>
              <a:ext uri="{FF2B5EF4-FFF2-40B4-BE49-F238E27FC236}">
                <a16:creationId xmlns:a16="http://schemas.microsoft.com/office/drawing/2014/main" id="{4E924A93-5C01-5C4C-B237-80DF596BEF14}"/>
              </a:ext>
            </a:extLst>
          </p:cNvPr>
          <p:cNvSpPr>
            <a:spLocks noGrp="1"/>
          </p:cNvSpPr>
          <p:nvPr>
            <p:ph type="ftr" sz="quarter" idx="3"/>
          </p:nvPr>
        </p:nvSpPr>
        <p:spPr>
          <a:xfrm>
            <a:off x="71167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November Marketing Town Hall</a:t>
            </a:r>
          </a:p>
        </p:txBody>
      </p:sp>
      <p:sp>
        <p:nvSpPr>
          <p:cNvPr id="3" name="Text Placeholder 2">
            <a:extLst>
              <a:ext uri="{FF2B5EF4-FFF2-40B4-BE49-F238E27FC236}">
                <a16:creationId xmlns:a16="http://schemas.microsoft.com/office/drawing/2014/main" id="{16029723-4B03-B147-9DE1-9BD06874B05A}"/>
              </a:ext>
            </a:extLst>
          </p:cNvPr>
          <p:cNvSpPr>
            <a:spLocks noGrp="1"/>
          </p:cNvSpPr>
          <p:nvPr>
            <p:ph type="body" sz="quarter" idx="10" hasCustomPrompt="1"/>
          </p:nvPr>
        </p:nvSpPr>
        <p:spPr>
          <a:xfrm>
            <a:off x="568848" y="2532856"/>
            <a:ext cx="9489664" cy="1792288"/>
          </a:xfrm>
        </p:spPr>
        <p:txBody>
          <a:bodyPr anchor="ctr" anchorCtr="0">
            <a:noAutofit/>
          </a:bodyPr>
          <a:lstStyle>
            <a:lvl1pPr marL="0" indent="0" algn="l">
              <a:lnSpc>
                <a:spcPct val="85000"/>
              </a:lnSpc>
              <a:buNone/>
              <a:defRPr sz="4600" b="1" spc="20" baseline="0"/>
            </a:lvl1pPr>
          </a:lstStyle>
          <a:p>
            <a:pPr lvl="0"/>
            <a:r>
              <a:rPr lang="en-US"/>
              <a:t>Insert section title</a:t>
            </a:r>
          </a:p>
        </p:txBody>
      </p:sp>
    </p:spTree>
    <p:extLst>
      <p:ext uri="{BB962C8B-B14F-4D97-AF65-F5344CB8AC3E}">
        <p14:creationId xmlns:p14="http://schemas.microsoft.com/office/powerpoint/2010/main" val="13796590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break_purpl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6D124B8-7168-D04E-A455-BEE0016E45A9}"/>
              </a:ext>
            </a:extLst>
          </p:cNvPr>
          <p:cNvSpPr/>
          <p:nvPr userDrawn="1"/>
        </p:nvSpPr>
        <p:spPr>
          <a:xfrm>
            <a:off x="1" y="407988"/>
            <a:ext cx="11615532" cy="5953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bg1"/>
              </a:solidFill>
            </a:endParaRPr>
          </a:p>
        </p:txBody>
      </p:sp>
      <p:sp>
        <p:nvSpPr>
          <p:cNvPr id="3" name="Text Placeholder 2">
            <a:extLst>
              <a:ext uri="{FF2B5EF4-FFF2-40B4-BE49-F238E27FC236}">
                <a16:creationId xmlns:a16="http://schemas.microsoft.com/office/drawing/2014/main" id="{16029723-4B03-B147-9DE1-9BD06874B05A}"/>
              </a:ext>
            </a:extLst>
          </p:cNvPr>
          <p:cNvSpPr>
            <a:spLocks noGrp="1"/>
          </p:cNvSpPr>
          <p:nvPr>
            <p:ph type="body" sz="quarter" idx="10" hasCustomPrompt="1"/>
          </p:nvPr>
        </p:nvSpPr>
        <p:spPr>
          <a:xfrm>
            <a:off x="576468" y="2532856"/>
            <a:ext cx="9489664" cy="1792288"/>
          </a:xfrm>
        </p:spPr>
        <p:txBody>
          <a:bodyPr anchor="ctr" anchorCtr="0">
            <a:noAutofit/>
          </a:bodyPr>
          <a:lstStyle>
            <a:lvl1pPr marL="0" indent="0" algn="l">
              <a:lnSpc>
                <a:spcPct val="85000"/>
              </a:lnSpc>
              <a:buNone/>
              <a:defRPr sz="4600" b="1" spc="20" baseline="0">
                <a:solidFill>
                  <a:schemeClr val="bg1"/>
                </a:solidFill>
              </a:defRPr>
            </a:lvl1pPr>
          </a:lstStyle>
          <a:p>
            <a:pPr lvl="0"/>
            <a:r>
              <a:rPr lang="en-US"/>
              <a:t>Insert section title</a:t>
            </a:r>
          </a:p>
        </p:txBody>
      </p:sp>
      <p:sp>
        <p:nvSpPr>
          <p:cNvPr id="8" name="Slide Number Placeholder 10">
            <a:extLst>
              <a:ext uri="{FF2B5EF4-FFF2-40B4-BE49-F238E27FC236}">
                <a16:creationId xmlns:a16="http://schemas.microsoft.com/office/drawing/2014/main" id="{56B77CA6-0585-0D45-B71C-7B9062F13F64}"/>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a:p>
        </p:txBody>
      </p:sp>
      <p:sp>
        <p:nvSpPr>
          <p:cNvPr id="9" name="Footer Placeholder 3">
            <a:extLst>
              <a:ext uri="{FF2B5EF4-FFF2-40B4-BE49-F238E27FC236}">
                <a16:creationId xmlns:a16="http://schemas.microsoft.com/office/drawing/2014/main" id="{A02FB612-8A77-FA4E-9C57-E1D24BA96406}"/>
              </a:ext>
            </a:extLst>
          </p:cNvPr>
          <p:cNvSpPr>
            <a:spLocks noGrp="1"/>
          </p:cNvSpPr>
          <p:nvPr>
            <p:ph type="ftr" sz="quarter" idx="3"/>
          </p:nvPr>
        </p:nvSpPr>
        <p:spPr>
          <a:xfrm>
            <a:off x="67230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November Marketing Town Hall</a:t>
            </a:r>
          </a:p>
        </p:txBody>
      </p:sp>
    </p:spTree>
    <p:extLst>
      <p:ext uri="{BB962C8B-B14F-4D97-AF65-F5344CB8AC3E}">
        <p14:creationId xmlns:p14="http://schemas.microsoft.com/office/powerpoint/2010/main" val="39061918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break_dark blu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6D124B8-7168-D04E-A455-BEE0016E45A9}"/>
              </a:ext>
            </a:extLst>
          </p:cNvPr>
          <p:cNvSpPr/>
          <p:nvPr userDrawn="1"/>
        </p:nvSpPr>
        <p:spPr>
          <a:xfrm>
            <a:off x="1" y="407988"/>
            <a:ext cx="11615532" cy="59531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bg1"/>
              </a:solidFill>
            </a:endParaRPr>
          </a:p>
        </p:txBody>
      </p:sp>
      <p:sp>
        <p:nvSpPr>
          <p:cNvPr id="3" name="Text Placeholder 2">
            <a:extLst>
              <a:ext uri="{FF2B5EF4-FFF2-40B4-BE49-F238E27FC236}">
                <a16:creationId xmlns:a16="http://schemas.microsoft.com/office/drawing/2014/main" id="{16029723-4B03-B147-9DE1-9BD06874B05A}"/>
              </a:ext>
            </a:extLst>
          </p:cNvPr>
          <p:cNvSpPr>
            <a:spLocks noGrp="1"/>
          </p:cNvSpPr>
          <p:nvPr>
            <p:ph type="body" sz="quarter" idx="10" hasCustomPrompt="1"/>
          </p:nvPr>
        </p:nvSpPr>
        <p:spPr>
          <a:xfrm>
            <a:off x="576468" y="2532856"/>
            <a:ext cx="9489664" cy="1792288"/>
          </a:xfrm>
        </p:spPr>
        <p:txBody>
          <a:bodyPr anchor="ctr" anchorCtr="0">
            <a:noAutofit/>
          </a:bodyPr>
          <a:lstStyle>
            <a:lvl1pPr marL="0" indent="0" algn="l">
              <a:lnSpc>
                <a:spcPct val="85000"/>
              </a:lnSpc>
              <a:buNone/>
              <a:defRPr sz="4600" b="1" spc="20" baseline="0">
                <a:solidFill>
                  <a:schemeClr val="bg1"/>
                </a:solidFill>
              </a:defRPr>
            </a:lvl1pPr>
          </a:lstStyle>
          <a:p>
            <a:pPr lvl="0"/>
            <a:r>
              <a:rPr lang="en-US"/>
              <a:t>Insert section title</a:t>
            </a:r>
          </a:p>
        </p:txBody>
      </p:sp>
      <p:sp>
        <p:nvSpPr>
          <p:cNvPr id="8" name="Slide Number Placeholder 10">
            <a:extLst>
              <a:ext uri="{FF2B5EF4-FFF2-40B4-BE49-F238E27FC236}">
                <a16:creationId xmlns:a16="http://schemas.microsoft.com/office/drawing/2014/main" id="{56B77CA6-0585-0D45-B71C-7B9062F13F64}"/>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a:p>
        </p:txBody>
      </p:sp>
      <p:sp>
        <p:nvSpPr>
          <p:cNvPr id="9" name="Footer Placeholder 3">
            <a:extLst>
              <a:ext uri="{FF2B5EF4-FFF2-40B4-BE49-F238E27FC236}">
                <a16:creationId xmlns:a16="http://schemas.microsoft.com/office/drawing/2014/main" id="{A02FB612-8A77-FA4E-9C57-E1D24BA96406}"/>
              </a:ext>
            </a:extLst>
          </p:cNvPr>
          <p:cNvSpPr>
            <a:spLocks noGrp="1"/>
          </p:cNvSpPr>
          <p:nvPr>
            <p:ph type="ftr" sz="quarter" idx="3"/>
          </p:nvPr>
        </p:nvSpPr>
        <p:spPr>
          <a:xfrm>
            <a:off x="67230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November Marketing Town Hall</a:t>
            </a:r>
          </a:p>
        </p:txBody>
      </p:sp>
    </p:spTree>
    <p:extLst>
      <p:ext uri="{BB962C8B-B14F-4D97-AF65-F5344CB8AC3E}">
        <p14:creationId xmlns:p14="http://schemas.microsoft.com/office/powerpoint/2010/main" val="1486208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meline_white">
    <p:bg>
      <p:bgPr>
        <a:solidFill>
          <a:schemeClr val="bg1"/>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43A5E328-417C-FF40-8B97-E332B7278C37}"/>
              </a:ext>
            </a:extLst>
          </p:cNvPr>
          <p:cNvCxnSpPr>
            <a:cxnSpLocks/>
          </p:cNvCxnSpPr>
          <p:nvPr/>
        </p:nvCxnSpPr>
        <p:spPr>
          <a:xfrm flipV="1">
            <a:off x="572145" y="1820091"/>
            <a:ext cx="0" cy="1765665"/>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90E1098-D7EE-5247-A8B6-E084D0375A5D}"/>
              </a:ext>
            </a:extLst>
          </p:cNvPr>
          <p:cNvCxnSpPr>
            <a:cxnSpLocks/>
          </p:cNvCxnSpPr>
          <p:nvPr/>
        </p:nvCxnSpPr>
        <p:spPr>
          <a:xfrm flipV="1">
            <a:off x="1092142" y="3672897"/>
            <a:ext cx="0" cy="1765665"/>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F737844-7640-274E-97FD-20F1F3C9A907}"/>
              </a:ext>
            </a:extLst>
          </p:cNvPr>
          <p:cNvCxnSpPr>
            <a:cxnSpLocks/>
          </p:cNvCxnSpPr>
          <p:nvPr userDrawn="1"/>
        </p:nvCxnSpPr>
        <p:spPr>
          <a:xfrm flipV="1">
            <a:off x="2799397" y="1820091"/>
            <a:ext cx="0" cy="1765665"/>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14EA84C-19CF-F344-A206-2F76829E3C1B}"/>
              </a:ext>
            </a:extLst>
          </p:cNvPr>
          <p:cNvCxnSpPr>
            <a:cxnSpLocks/>
          </p:cNvCxnSpPr>
          <p:nvPr/>
        </p:nvCxnSpPr>
        <p:spPr>
          <a:xfrm flipV="1">
            <a:off x="3324182" y="3672897"/>
            <a:ext cx="0" cy="1765665"/>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C2D2F0C-A4CE-7249-B2E9-EC80ABB918C1}"/>
              </a:ext>
            </a:extLst>
          </p:cNvPr>
          <p:cNvCxnSpPr>
            <a:cxnSpLocks/>
          </p:cNvCxnSpPr>
          <p:nvPr userDrawn="1"/>
        </p:nvCxnSpPr>
        <p:spPr>
          <a:xfrm flipV="1">
            <a:off x="5026649" y="1820091"/>
            <a:ext cx="0" cy="1765665"/>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6A83DF8-5BE4-794C-8588-E249A27A253D}"/>
              </a:ext>
            </a:extLst>
          </p:cNvPr>
          <p:cNvCxnSpPr>
            <a:cxnSpLocks/>
          </p:cNvCxnSpPr>
          <p:nvPr/>
        </p:nvCxnSpPr>
        <p:spPr>
          <a:xfrm flipV="1">
            <a:off x="5556222" y="3672897"/>
            <a:ext cx="0" cy="1765665"/>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E4A6CE4-BD6D-524D-B80F-F9C676BD8845}"/>
              </a:ext>
            </a:extLst>
          </p:cNvPr>
          <p:cNvCxnSpPr>
            <a:cxnSpLocks/>
          </p:cNvCxnSpPr>
          <p:nvPr userDrawn="1"/>
        </p:nvCxnSpPr>
        <p:spPr>
          <a:xfrm flipV="1">
            <a:off x="7253901" y="1820091"/>
            <a:ext cx="0" cy="1765665"/>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ED8D980-30F9-364F-B360-F5001CE26EA9}"/>
              </a:ext>
            </a:extLst>
          </p:cNvPr>
          <p:cNvCxnSpPr>
            <a:cxnSpLocks/>
          </p:cNvCxnSpPr>
          <p:nvPr/>
        </p:nvCxnSpPr>
        <p:spPr>
          <a:xfrm flipV="1">
            <a:off x="7788262" y="3672897"/>
            <a:ext cx="0" cy="1765665"/>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684402C-ADB2-B84B-A834-2F9D68CE6052}"/>
              </a:ext>
            </a:extLst>
          </p:cNvPr>
          <p:cNvCxnSpPr>
            <a:cxnSpLocks/>
          </p:cNvCxnSpPr>
          <p:nvPr userDrawn="1"/>
        </p:nvCxnSpPr>
        <p:spPr>
          <a:xfrm flipV="1">
            <a:off x="9481153" y="1820091"/>
            <a:ext cx="0" cy="1765665"/>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61B804A6-B669-9C49-B2B6-272692306CE7}"/>
              </a:ext>
            </a:extLst>
          </p:cNvPr>
          <p:cNvCxnSpPr>
            <a:cxnSpLocks/>
          </p:cNvCxnSpPr>
          <p:nvPr/>
        </p:nvCxnSpPr>
        <p:spPr>
          <a:xfrm flipV="1">
            <a:off x="10020300" y="3672897"/>
            <a:ext cx="0" cy="1765665"/>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CF30C7A5-D71E-A64B-8BF7-DDD660E121D9}"/>
              </a:ext>
            </a:extLst>
          </p:cNvPr>
          <p:cNvSpPr>
            <a:spLocks noGrp="1"/>
          </p:cNvSpPr>
          <p:nvPr userDrawn="1">
            <p:ph type="body" sz="quarter" idx="16" hasCustomPrompt="1"/>
          </p:nvPr>
        </p:nvSpPr>
        <p:spPr>
          <a:xfrm>
            <a:off x="644525" y="1812925"/>
            <a:ext cx="1476375" cy="235331"/>
          </a:xfrm>
        </p:spPr>
        <p:txBody>
          <a:bodyPr>
            <a:noAutofit/>
          </a:bodyPr>
          <a:lstStyle>
            <a:lvl1pPr marL="0" indent="0">
              <a:buClr>
                <a:schemeClr val="bg1"/>
              </a:buClr>
              <a:buNone/>
              <a:defRPr sz="1800" b="1">
                <a:solidFill>
                  <a:schemeClr val="tx1"/>
                </a:solidFill>
              </a:defRPr>
            </a:lvl1pPr>
            <a:lvl2pPr>
              <a:defRPr sz="1800" b="1">
                <a:solidFill>
                  <a:schemeClr val="accent1"/>
                </a:solidFill>
              </a:defRPr>
            </a:lvl2pPr>
            <a:lvl3pPr>
              <a:defRPr sz="1800" b="1">
                <a:solidFill>
                  <a:schemeClr val="accent1"/>
                </a:solidFill>
              </a:defRPr>
            </a:lvl3pPr>
            <a:lvl4pPr>
              <a:defRPr sz="1800" b="1">
                <a:solidFill>
                  <a:schemeClr val="accent1"/>
                </a:solidFill>
              </a:defRPr>
            </a:lvl4pPr>
            <a:lvl5pPr>
              <a:defRPr sz="1800" b="1">
                <a:solidFill>
                  <a:schemeClr val="accent1"/>
                </a:solidFill>
              </a:defRPr>
            </a:lvl5pPr>
          </a:lstStyle>
          <a:p>
            <a:pPr lvl="0"/>
            <a:r>
              <a:rPr lang="en-US"/>
              <a:t>20YY</a:t>
            </a:r>
            <a:endParaRPr lang="en-GB"/>
          </a:p>
        </p:txBody>
      </p:sp>
      <p:sp>
        <p:nvSpPr>
          <p:cNvPr id="48" name="Text Placeholder 2">
            <a:extLst>
              <a:ext uri="{FF2B5EF4-FFF2-40B4-BE49-F238E27FC236}">
                <a16:creationId xmlns:a16="http://schemas.microsoft.com/office/drawing/2014/main" id="{3FEB894A-364E-C04A-B8C0-59E2D91C0E90}"/>
              </a:ext>
            </a:extLst>
          </p:cNvPr>
          <p:cNvSpPr>
            <a:spLocks noGrp="1"/>
          </p:cNvSpPr>
          <p:nvPr userDrawn="1">
            <p:ph type="body" sz="quarter" idx="17" hasCustomPrompt="1"/>
          </p:nvPr>
        </p:nvSpPr>
        <p:spPr>
          <a:xfrm>
            <a:off x="644525" y="2096280"/>
            <a:ext cx="1476375" cy="1146792"/>
          </a:xfrm>
        </p:spPr>
        <p:txBody>
          <a:bodyPr>
            <a:normAutofit/>
          </a:bodyPr>
          <a:lstStyle>
            <a:lvl1pPr marL="172800" indent="-172800" algn="l" defTabSz="914377" rtl="0" eaLnBrk="1" latinLnBrk="0" hangingPunct="1">
              <a:spcBef>
                <a:spcPts val="300"/>
              </a:spcBef>
              <a:spcAft>
                <a:spcPts val="200"/>
              </a:spcAft>
              <a:buClr>
                <a:schemeClr val="accent1"/>
              </a:buClr>
              <a:buFont typeface="Arial" panose="020B0604020202020204" pitchFamily="34" charset="0"/>
              <a:buChar char="•"/>
              <a:defRPr lang="en-GB" sz="1400" b="0" kern="1200" dirty="0">
                <a:solidFill>
                  <a:schemeClr val="tx1"/>
                </a:solidFill>
                <a:latin typeface="+mn-lt"/>
                <a:ea typeface="+mn-ea"/>
                <a:cs typeface="+mn-cs"/>
              </a:defRPr>
            </a:lvl1pPr>
            <a:lvl2pPr marL="396000" indent="-216000">
              <a:spcBef>
                <a:spcPts val="300"/>
              </a:spcBef>
              <a:spcAft>
                <a:spcPts val="200"/>
              </a:spcAft>
              <a:buClr>
                <a:schemeClr val="accent1"/>
              </a:buClr>
              <a:defRPr sz="1400" b="0">
                <a:solidFill>
                  <a:schemeClr val="tx1"/>
                </a:solidFill>
              </a:defRPr>
            </a:lvl2pPr>
            <a:lvl3pPr marL="626400" indent="-216000">
              <a:spcBef>
                <a:spcPts val="300"/>
              </a:spcBef>
              <a:spcAft>
                <a:spcPts val="200"/>
              </a:spcAft>
              <a:buClr>
                <a:schemeClr val="accent1"/>
              </a:buClr>
              <a:defRPr sz="1400" b="0">
                <a:solidFill>
                  <a:schemeClr val="tx1"/>
                </a:solidFill>
              </a:defRPr>
            </a:lvl3pPr>
            <a:lvl4pPr marL="846000" indent="-216000">
              <a:spcBef>
                <a:spcPts val="300"/>
              </a:spcBef>
              <a:spcAft>
                <a:spcPts val="200"/>
              </a:spcAft>
              <a:buClr>
                <a:schemeClr val="accent1"/>
              </a:buClr>
              <a:defRPr sz="1400" b="0">
                <a:solidFill>
                  <a:schemeClr val="tx1"/>
                </a:solidFill>
              </a:defRPr>
            </a:lvl4pPr>
            <a:lvl5pPr>
              <a:defRPr sz="1800" b="1">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a:t>
            </a:r>
          </a:p>
        </p:txBody>
      </p:sp>
      <p:sp>
        <p:nvSpPr>
          <p:cNvPr id="57" name="Text Placeholder 2">
            <a:extLst>
              <a:ext uri="{FF2B5EF4-FFF2-40B4-BE49-F238E27FC236}">
                <a16:creationId xmlns:a16="http://schemas.microsoft.com/office/drawing/2014/main" id="{AC088889-E96B-694B-8274-44659CDEE656}"/>
              </a:ext>
            </a:extLst>
          </p:cNvPr>
          <p:cNvSpPr>
            <a:spLocks noGrp="1"/>
          </p:cNvSpPr>
          <p:nvPr userDrawn="1">
            <p:ph type="body" sz="quarter" idx="18" hasCustomPrompt="1"/>
          </p:nvPr>
        </p:nvSpPr>
        <p:spPr>
          <a:xfrm>
            <a:off x="2872331" y="1812925"/>
            <a:ext cx="1476375" cy="235331"/>
          </a:xfrm>
        </p:spPr>
        <p:txBody>
          <a:bodyPr>
            <a:noAutofit/>
          </a:bodyPr>
          <a:lstStyle>
            <a:lvl1pPr marL="0" indent="0">
              <a:buClr>
                <a:schemeClr val="bg1"/>
              </a:buClr>
              <a:buNone/>
              <a:defRPr sz="1800" b="1">
                <a:solidFill>
                  <a:schemeClr val="tx1"/>
                </a:solidFill>
              </a:defRPr>
            </a:lvl1pPr>
            <a:lvl2pPr>
              <a:defRPr sz="1800" b="1">
                <a:solidFill>
                  <a:schemeClr val="accent1"/>
                </a:solidFill>
              </a:defRPr>
            </a:lvl2pPr>
            <a:lvl3pPr>
              <a:defRPr sz="1800" b="1">
                <a:solidFill>
                  <a:schemeClr val="accent1"/>
                </a:solidFill>
              </a:defRPr>
            </a:lvl3pPr>
            <a:lvl4pPr>
              <a:defRPr sz="1800" b="1">
                <a:solidFill>
                  <a:schemeClr val="accent1"/>
                </a:solidFill>
              </a:defRPr>
            </a:lvl4pPr>
            <a:lvl5pPr>
              <a:defRPr sz="1800" b="1">
                <a:solidFill>
                  <a:schemeClr val="accent1"/>
                </a:solidFill>
              </a:defRPr>
            </a:lvl5pPr>
          </a:lstStyle>
          <a:p>
            <a:pPr lvl="0"/>
            <a:r>
              <a:rPr lang="en-US"/>
              <a:t>20YY</a:t>
            </a:r>
            <a:endParaRPr lang="en-GB"/>
          </a:p>
        </p:txBody>
      </p:sp>
      <p:sp>
        <p:nvSpPr>
          <p:cNvPr id="59" name="Text Placeholder 2">
            <a:extLst>
              <a:ext uri="{FF2B5EF4-FFF2-40B4-BE49-F238E27FC236}">
                <a16:creationId xmlns:a16="http://schemas.microsoft.com/office/drawing/2014/main" id="{FB7BDFF1-4FB1-9744-913B-3FC1E598E5DA}"/>
              </a:ext>
            </a:extLst>
          </p:cNvPr>
          <p:cNvSpPr>
            <a:spLocks noGrp="1"/>
          </p:cNvSpPr>
          <p:nvPr userDrawn="1">
            <p:ph type="body" sz="quarter" idx="20" hasCustomPrompt="1"/>
          </p:nvPr>
        </p:nvSpPr>
        <p:spPr>
          <a:xfrm>
            <a:off x="5100137" y="1812925"/>
            <a:ext cx="1476375" cy="235331"/>
          </a:xfrm>
        </p:spPr>
        <p:txBody>
          <a:bodyPr>
            <a:noAutofit/>
          </a:bodyPr>
          <a:lstStyle>
            <a:lvl1pPr marL="0" indent="0">
              <a:buClr>
                <a:schemeClr val="bg1"/>
              </a:buClr>
              <a:buNone/>
              <a:defRPr sz="1800" b="1">
                <a:solidFill>
                  <a:schemeClr val="tx1"/>
                </a:solidFill>
              </a:defRPr>
            </a:lvl1pPr>
            <a:lvl2pPr>
              <a:defRPr sz="1800" b="1">
                <a:solidFill>
                  <a:schemeClr val="accent1"/>
                </a:solidFill>
              </a:defRPr>
            </a:lvl2pPr>
            <a:lvl3pPr>
              <a:defRPr sz="1800" b="1">
                <a:solidFill>
                  <a:schemeClr val="accent1"/>
                </a:solidFill>
              </a:defRPr>
            </a:lvl3pPr>
            <a:lvl4pPr>
              <a:defRPr sz="1800" b="1">
                <a:solidFill>
                  <a:schemeClr val="accent1"/>
                </a:solidFill>
              </a:defRPr>
            </a:lvl4pPr>
            <a:lvl5pPr>
              <a:defRPr sz="1800" b="1">
                <a:solidFill>
                  <a:schemeClr val="accent1"/>
                </a:solidFill>
              </a:defRPr>
            </a:lvl5pPr>
          </a:lstStyle>
          <a:p>
            <a:pPr lvl="0"/>
            <a:r>
              <a:rPr lang="en-US"/>
              <a:t>20YY</a:t>
            </a:r>
            <a:endParaRPr lang="en-GB"/>
          </a:p>
        </p:txBody>
      </p:sp>
      <p:sp>
        <p:nvSpPr>
          <p:cNvPr id="61" name="Text Placeholder 2">
            <a:extLst>
              <a:ext uri="{FF2B5EF4-FFF2-40B4-BE49-F238E27FC236}">
                <a16:creationId xmlns:a16="http://schemas.microsoft.com/office/drawing/2014/main" id="{CBF7B5D2-AF6B-FB41-8EB4-704E81987661}"/>
              </a:ext>
            </a:extLst>
          </p:cNvPr>
          <p:cNvSpPr>
            <a:spLocks noGrp="1"/>
          </p:cNvSpPr>
          <p:nvPr userDrawn="1">
            <p:ph type="body" sz="quarter" idx="22" hasCustomPrompt="1"/>
          </p:nvPr>
        </p:nvSpPr>
        <p:spPr>
          <a:xfrm>
            <a:off x="7327943" y="1812925"/>
            <a:ext cx="1476375" cy="235331"/>
          </a:xfrm>
        </p:spPr>
        <p:txBody>
          <a:bodyPr>
            <a:noAutofit/>
          </a:bodyPr>
          <a:lstStyle>
            <a:lvl1pPr marL="0" indent="0">
              <a:buClr>
                <a:schemeClr val="bg1"/>
              </a:buClr>
              <a:buNone/>
              <a:defRPr sz="1800" b="1">
                <a:solidFill>
                  <a:schemeClr val="tx1"/>
                </a:solidFill>
              </a:defRPr>
            </a:lvl1pPr>
            <a:lvl2pPr>
              <a:defRPr sz="1800" b="1">
                <a:solidFill>
                  <a:schemeClr val="accent1"/>
                </a:solidFill>
              </a:defRPr>
            </a:lvl2pPr>
            <a:lvl3pPr>
              <a:defRPr sz="1800" b="1">
                <a:solidFill>
                  <a:schemeClr val="accent1"/>
                </a:solidFill>
              </a:defRPr>
            </a:lvl3pPr>
            <a:lvl4pPr>
              <a:defRPr sz="1800" b="1">
                <a:solidFill>
                  <a:schemeClr val="accent1"/>
                </a:solidFill>
              </a:defRPr>
            </a:lvl4pPr>
            <a:lvl5pPr>
              <a:defRPr sz="1800" b="1">
                <a:solidFill>
                  <a:schemeClr val="accent1"/>
                </a:solidFill>
              </a:defRPr>
            </a:lvl5pPr>
          </a:lstStyle>
          <a:p>
            <a:pPr lvl="0"/>
            <a:r>
              <a:rPr lang="en-US"/>
              <a:t>20YY</a:t>
            </a:r>
            <a:endParaRPr lang="en-GB"/>
          </a:p>
        </p:txBody>
      </p:sp>
      <p:sp>
        <p:nvSpPr>
          <p:cNvPr id="63" name="Text Placeholder 2">
            <a:extLst>
              <a:ext uri="{FF2B5EF4-FFF2-40B4-BE49-F238E27FC236}">
                <a16:creationId xmlns:a16="http://schemas.microsoft.com/office/drawing/2014/main" id="{CACCBBA3-7FE2-8346-AA0C-6F57059A87C1}"/>
              </a:ext>
            </a:extLst>
          </p:cNvPr>
          <p:cNvSpPr>
            <a:spLocks noGrp="1"/>
          </p:cNvSpPr>
          <p:nvPr userDrawn="1">
            <p:ph type="body" sz="quarter" idx="24" hasCustomPrompt="1"/>
          </p:nvPr>
        </p:nvSpPr>
        <p:spPr>
          <a:xfrm>
            <a:off x="9555750" y="1812925"/>
            <a:ext cx="1476375" cy="235331"/>
          </a:xfrm>
        </p:spPr>
        <p:txBody>
          <a:bodyPr>
            <a:noAutofit/>
          </a:bodyPr>
          <a:lstStyle>
            <a:lvl1pPr marL="0" indent="0">
              <a:buClr>
                <a:schemeClr val="bg1"/>
              </a:buClr>
              <a:buNone/>
              <a:defRPr sz="1800" b="1">
                <a:solidFill>
                  <a:schemeClr val="tx1"/>
                </a:solidFill>
              </a:defRPr>
            </a:lvl1pPr>
            <a:lvl2pPr>
              <a:defRPr sz="1800" b="1">
                <a:solidFill>
                  <a:schemeClr val="accent1"/>
                </a:solidFill>
              </a:defRPr>
            </a:lvl2pPr>
            <a:lvl3pPr>
              <a:defRPr sz="1800" b="1">
                <a:solidFill>
                  <a:schemeClr val="accent1"/>
                </a:solidFill>
              </a:defRPr>
            </a:lvl3pPr>
            <a:lvl4pPr>
              <a:defRPr sz="1800" b="1">
                <a:solidFill>
                  <a:schemeClr val="accent1"/>
                </a:solidFill>
              </a:defRPr>
            </a:lvl4pPr>
            <a:lvl5pPr>
              <a:defRPr sz="1800" b="1">
                <a:solidFill>
                  <a:schemeClr val="accent1"/>
                </a:solidFill>
              </a:defRPr>
            </a:lvl5pPr>
          </a:lstStyle>
          <a:p>
            <a:pPr lvl="0"/>
            <a:r>
              <a:rPr lang="en-US"/>
              <a:t>20YY</a:t>
            </a:r>
            <a:endParaRPr lang="en-GB"/>
          </a:p>
        </p:txBody>
      </p:sp>
      <p:sp>
        <p:nvSpPr>
          <p:cNvPr id="65" name="Text Placeholder 2">
            <a:extLst>
              <a:ext uri="{FF2B5EF4-FFF2-40B4-BE49-F238E27FC236}">
                <a16:creationId xmlns:a16="http://schemas.microsoft.com/office/drawing/2014/main" id="{1C93B2BF-41D1-6145-9281-F19D35445DD8}"/>
              </a:ext>
            </a:extLst>
          </p:cNvPr>
          <p:cNvSpPr>
            <a:spLocks noGrp="1"/>
          </p:cNvSpPr>
          <p:nvPr userDrawn="1">
            <p:ph type="body" sz="quarter" idx="26" hasCustomPrompt="1"/>
          </p:nvPr>
        </p:nvSpPr>
        <p:spPr>
          <a:xfrm>
            <a:off x="1190470" y="5216212"/>
            <a:ext cx="1476375" cy="235331"/>
          </a:xfrm>
        </p:spPr>
        <p:txBody>
          <a:bodyPr>
            <a:noAutofit/>
          </a:bodyPr>
          <a:lstStyle>
            <a:lvl1pPr marL="0" indent="0">
              <a:buClr>
                <a:schemeClr val="bg1"/>
              </a:buClr>
              <a:buNone/>
              <a:defRPr sz="1800" b="1">
                <a:solidFill>
                  <a:schemeClr val="tx1"/>
                </a:solidFill>
              </a:defRPr>
            </a:lvl1pPr>
            <a:lvl2pPr>
              <a:defRPr sz="1800" b="1">
                <a:solidFill>
                  <a:schemeClr val="accent1"/>
                </a:solidFill>
              </a:defRPr>
            </a:lvl2pPr>
            <a:lvl3pPr>
              <a:defRPr sz="1800" b="1">
                <a:solidFill>
                  <a:schemeClr val="accent1"/>
                </a:solidFill>
              </a:defRPr>
            </a:lvl3pPr>
            <a:lvl4pPr>
              <a:defRPr sz="1800" b="1">
                <a:solidFill>
                  <a:schemeClr val="accent1"/>
                </a:solidFill>
              </a:defRPr>
            </a:lvl4pPr>
            <a:lvl5pPr>
              <a:defRPr sz="1800" b="1">
                <a:solidFill>
                  <a:schemeClr val="accent1"/>
                </a:solidFill>
              </a:defRPr>
            </a:lvl5pPr>
          </a:lstStyle>
          <a:p>
            <a:pPr lvl="0"/>
            <a:r>
              <a:rPr lang="en-US"/>
              <a:t>20YY</a:t>
            </a:r>
            <a:endParaRPr lang="en-GB"/>
          </a:p>
        </p:txBody>
      </p:sp>
      <p:sp>
        <p:nvSpPr>
          <p:cNvPr id="66" name="Text Placeholder 2">
            <a:extLst>
              <a:ext uri="{FF2B5EF4-FFF2-40B4-BE49-F238E27FC236}">
                <a16:creationId xmlns:a16="http://schemas.microsoft.com/office/drawing/2014/main" id="{FF2A7698-5999-7B44-A810-6D27969786C0}"/>
              </a:ext>
            </a:extLst>
          </p:cNvPr>
          <p:cNvSpPr>
            <a:spLocks noGrp="1"/>
          </p:cNvSpPr>
          <p:nvPr userDrawn="1">
            <p:ph type="body" sz="quarter" idx="27" hasCustomPrompt="1"/>
          </p:nvPr>
        </p:nvSpPr>
        <p:spPr>
          <a:xfrm>
            <a:off x="3408137" y="5216212"/>
            <a:ext cx="1476375" cy="235331"/>
          </a:xfrm>
        </p:spPr>
        <p:txBody>
          <a:bodyPr>
            <a:noAutofit/>
          </a:bodyPr>
          <a:lstStyle>
            <a:lvl1pPr marL="0" indent="0">
              <a:buClr>
                <a:schemeClr val="bg1"/>
              </a:buClr>
              <a:buNone/>
              <a:defRPr sz="1800" b="1">
                <a:solidFill>
                  <a:schemeClr val="tx1"/>
                </a:solidFill>
              </a:defRPr>
            </a:lvl1pPr>
            <a:lvl2pPr>
              <a:defRPr sz="1800" b="1">
                <a:solidFill>
                  <a:schemeClr val="accent1"/>
                </a:solidFill>
              </a:defRPr>
            </a:lvl2pPr>
            <a:lvl3pPr>
              <a:defRPr sz="1800" b="1">
                <a:solidFill>
                  <a:schemeClr val="accent1"/>
                </a:solidFill>
              </a:defRPr>
            </a:lvl3pPr>
            <a:lvl4pPr>
              <a:defRPr sz="1800" b="1">
                <a:solidFill>
                  <a:schemeClr val="accent1"/>
                </a:solidFill>
              </a:defRPr>
            </a:lvl4pPr>
            <a:lvl5pPr>
              <a:defRPr sz="1800" b="1">
                <a:solidFill>
                  <a:schemeClr val="accent1"/>
                </a:solidFill>
              </a:defRPr>
            </a:lvl5pPr>
          </a:lstStyle>
          <a:p>
            <a:pPr lvl="0"/>
            <a:r>
              <a:rPr lang="en-US"/>
              <a:t>20YY</a:t>
            </a:r>
            <a:endParaRPr lang="en-GB"/>
          </a:p>
        </p:txBody>
      </p:sp>
      <p:sp>
        <p:nvSpPr>
          <p:cNvPr id="67" name="Text Placeholder 2">
            <a:extLst>
              <a:ext uri="{FF2B5EF4-FFF2-40B4-BE49-F238E27FC236}">
                <a16:creationId xmlns:a16="http://schemas.microsoft.com/office/drawing/2014/main" id="{37467A30-053D-EF44-B674-57835D7F73B3}"/>
              </a:ext>
            </a:extLst>
          </p:cNvPr>
          <p:cNvSpPr>
            <a:spLocks noGrp="1"/>
          </p:cNvSpPr>
          <p:nvPr userDrawn="1">
            <p:ph type="body" sz="quarter" idx="28" hasCustomPrompt="1"/>
          </p:nvPr>
        </p:nvSpPr>
        <p:spPr>
          <a:xfrm>
            <a:off x="5642293" y="5216212"/>
            <a:ext cx="1476375" cy="235331"/>
          </a:xfrm>
        </p:spPr>
        <p:txBody>
          <a:bodyPr>
            <a:noAutofit/>
          </a:bodyPr>
          <a:lstStyle>
            <a:lvl1pPr marL="0" indent="0">
              <a:buClr>
                <a:schemeClr val="bg1"/>
              </a:buClr>
              <a:buNone/>
              <a:defRPr sz="1800" b="1">
                <a:solidFill>
                  <a:schemeClr val="tx1"/>
                </a:solidFill>
              </a:defRPr>
            </a:lvl1pPr>
            <a:lvl2pPr>
              <a:defRPr sz="1800" b="1">
                <a:solidFill>
                  <a:schemeClr val="accent1"/>
                </a:solidFill>
              </a:defRPr>
            </a:lvl2pPr>
            <a:lvl3pPr>
              <a:defRPr sz="1800" b="1">
                <a:solidFill>
                  <a:schemeClr val="accent1"/>
                </a:solidFill>
              </a:defRPr>
            </a:lvl3pPr>
            <a:lvl4pPr>
              <a:defRPr sz="1800" b="1">
                <a:solidFill>
                  <a:schemeClr val="accent1"/>
                </a:solidFill>
              </a:defRPr>
            </a:lvl4pPr>
            <a:lvl5pPr>
              <a:defRPr sz="1800" b="1">
                <a:solidFill>
                  <a:schemeClr val="accent1"/>
                </a:solidFill>
              </a:defRPr>
            </a:lvl5pPr>
          </a:lstStyle>
          <a:p>
            <a:pPr lvl="0"/>
            <a:r>
              <a:rPr lang="en-US"/>
              <a:t>20YY</a:t>
            </a:r>
            <a:endParaRPr lang="en-GB"/>
          </a:p>
        </p:txBody>
      </p:sp>
      <p:sp>
        <p:nvSpPr>
          <p:cNvPr id="68" name="Text Placeholder 2">
            <a:extLst>
              <a:ext uri="{FF2B5EF4-FFF2-40B4-BE49-F238E27FC236}">
                <a16:creationId xmlns:a16="http://schemas.microsoft.com/office/drawing/2014/main" id="{6D194603-8123-8D43-A9DA-C834B56F2CB7}"/>
              </a:ext>
            </a:extLst>
          </p:cNvPr>
          <p:cNvSpPr>
            <a:spLocks noGrp="1"/>
          </p:cNvSpPr>
          <p:nvPr userDrawn="1">
            <p:ph type="body" sz="quarter" idx="29" hasCustomPrompt="1"/>
          </p:nvPr>
        </p:nvSpPr>
        <p:spPr>
          <a:xfrm>
            <a:off x="7876449" y="5216212"/>
            <a:ext cx="1476375" cy="235331"/>
          </a:xfrm>
        </p:spPr>
        <p:txBody>
          <a:bodyPr>
            <a:noAutofit/>
          </a:bodyPr>
          <a:lstStyle>
            <a:lvl1pPr marL="0" indent="0">
              <a:buClr>
                <a:schemeClr val="bg1"/>
              </a:buClr>
              <a:buNone/>
              <a:defRPr sz="1800" b="1">
                <a:solidFill>
                  <a:schemeClr val="tx1"/>
                </a:solidFill>
              </a:defRPr>
            </a:lvl1pPr>
            <a:lvl2pPr>
              <a:defRPr sz="1800" b="1">
                <a:solidFill>
                  <a:schemeClr val="accent1"/>
                </a:solidFill>
              </a:defRPr>
            </a:lvl2pPr>
            <a:lvl3pPr>
              <a:defRPr sz="1800" b="1">
                <a:solidFill>
                  <a:schemeClr val="accent1"/>
                </a:solidFill>
              </a:defRPr>
            </a:lvl3pPr>
            <a:lvl4pPr>
              <a:defRPr sz="1800" b="1">
                <a:solidFill>
                  <a:schemeClr val="accent1"/>
                </a:solidFill>
              </a:defRPr>
            </a:lvl4pPr>
            <a:lvl5pPr>
              <a:defRPr sz="1800" b="1">
                <a:solidFill>
                  <a:schemeClr val="accent1"/>
                </a:solidFill>
              </a:defRPr>
            </a:lvl5pPr>
          </a:lstStyle>
          <a:p>
            <a:pPr lvl="0"/>
            <a:r>
              <a:rPr lang="en-US"/>
              <a:t>20YY</a:t>
            </a:r>
            <a:endParaRPr lang="en-GB"/>
          </a:p>
        </p:txBody>
      </p:sp>
      <p:sp>
        <p:nvSpPr>
          <p:cNvPr id="69" name="Text Placeholder 2">
            <a:extLst>
              <a:ext uri="{FF2B5EF4-FFF2-40B4-BE49-F238E27FC236}">
                <a16:creationId xmlns:a16="http://schemas.microsoft.com/office/drawing/2014/main" id="{73966F93-FD31-0943-98FF-7CFF1CF54831}"/>
              </a:ext>
            </a:extLst>
          </p:cNvPr>
          <p:cNvSpPr>
            <a:spLocks noGrp="1"/>
          </p:cNvSpPr>
          <p:nvPr userDrawn="1">
            <p:ph type="body" sz="quarter" idx="30" hasCustomPrompt="1"/>
          </p:nvPr>
        </p:nvSpPr>
        <p:spPr>
          <a:xfrm>
            <a:off x="10110606" y="5216212"/>
            <a:ext cx="1476375" cy="235331"/>
          </a:xfrm>
        </p:spPr>
        <p:txBody>
          <a:bodyPr>
            <a:noAutofit/>
          </a:bodyPr>
          <a:lstStyle>
            <a:lvl1pPr marL="0" indent="0">
              <a:buClr>
                <a:schemeClr val="bg1"/>
              </a:buClr>
              <a:buNone/>
              <a:defRPr sz="1800" b="1">
                <a:solidFill>
                  <a:schemeClr val="tx1"/>
                </a:solidFill>
              </a:defRPr>
            </a:lvl1pPr>
            <a:lvl2pPr>
              <a:defRPr sz="1800" b="1">
                <a:solidFill>
                  <a:schemeClr val="accent1"/>
                </a:solidFill>
              </a:defRPr>
            </a:lvl2pPr>
            <a:lvl3pPr>
              <a:defRPr sz="1800" b="1">
                <a:solidFill>
                  <a:schemeClr val="accent1"/>
                </a:solidFill>
              </a:defRPr>
            </a:lvl3pPr>
            <a:lvl4pPr>
              <a:defRPr sz="1800" b="1">
                <a:solidFill>
                  <a:schemeClr val="accent1"/>
                </a:solidFill>
              </a:defRPr>
            </a:lvl4pPr>
            <a:lvl5pPr>
              <a:defRPr sz="1800" b="1">
                <a:solidFill>
                  <a:schemeClr val="accent1"/>
                </a:solidFill>
              </a:defRPr>
            </a:lvl5pPr>
          </a:lstStyle>
          <a:p>
            <a:pPr lvl="0"/>
            <a:r>
              <a:rPr lang="en-US"/>
              <a:t>20YY</a:t>
            </a:r>
            <a:endParaRPr lang="en-GB"/>
          </a:p>
        </p:txBody>
      </p:sp>
      <p:sp>
        <p:nvSpPr>
          <p:cNvPr id="43" name="Slide Number Placeholder 10">
            <a:extLst>
              <a:ext uri="{FF2B5EF4-FFF2-40B4-BE49-F238E27FC236}">
                <a16:creationId xmlns:a16="http://schemas.microsoft.com/office/drawing/2014/main" id="{64A4EB9C-9902-1348-98CC-1C363FFF0AAE}"/>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a:p>
        </p:txBody>
      </p:sp>
      <p:sp>
        <p:nvSpPr>
          <p:cNvPr id="44" name="Footer Placeholder 3">
            <a:extLst>
              <a:ext uri="{FF2B5EF4-FFF2-40B4-BE49-F238E27FC236}">
                <a16:creationId xmlns:a16="http://schemas.microsoft.com/office/drawing/2014/main" id="{F208862E-7A4D-B74C-A0A8-D792E3FD0F1C}"/>
              </a:ext>
            </a:extLst>
          </p:cNvPr>
          <p:cNvSpPr>
            <a:spLocks noGrp="1"/>
          </p:cNvSpPr>
          <p:nvPr>
            <p:ph type="ftr" sz="quarter" idx="3"/>
          </p:nvPr>
        </p:nvSpPr>
        <p:spPr>
          <a:xfrm>
            <a:off x="67230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November Marketing Town Hall</a:t>
            </a:r>
          </a:p>
        </p:txBody>
      </p:sp>
      <p:sp>
        <p:nvSpPr>
          <p:cNvPr id="9" name="Rectangle 8">
            <a:extLst>
              <a:ext uri="{FF2B5EF4-FFF2-40B4-BE49-F238E27FC236}">
                <a16:creationId xmlns:a16="http://schemas.microsoft.com/office/drawing/2014/main" id="{D4A58766-7E11-B24B-8AA3-02FB0FFB4E5F}"/>
              </a:ext>
            </a:extLst>
          </p:cNvPr>
          <p:cNvSpPr/>
          <p:nvPr userDrawn="1"/>
        </p:nvSpPr>
        <p:spPr>
          <a:xfrm>
            <a:off x="0" y="3534223"/>
            <a:ext cx="12192000" cy="154034"/>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buClr>
                <a:schemeClr val="bg1"/>
              </a:buClr>
            </a:pPr>
            <a:endParaRPr lang="en-GB">
              <a:solidFill>
                <a:schemeClr val="tx1"/>
              </a:solidFill>
            </a:endParaRPr>
          </a:p>
        </p:txBody>
      </p:sp>
      <p:sp>
        <p:nvSpPr>
          <p:cNvPr id="47" name="Title 1">
            <a:extLst>
              <a:ext uri="{FF2B5EF4-FFF2-40B4-BE49-F238E27FC236}">
                <a16:creationId xmlns:a16="http://schemas.microsoft.com/office/drawing/2014/main" id="{3011328D-947C-7643-B571-33A46A97BCE6}"/>
              </a:ext>
            </a:extLst>
          </p:cNvPr>
          <p:cNvSpPr>
            <a:spLocks noGrp="1"/>
          </p:cNvSpPr>
          <p:nvPr>
            <p:ph type="title" hasCustomPrompt="1"/>
          </p:nvPr>
        </p:nvSpPr>
        <p:spPr>
          <a:xfrm>
            <a:off x="573069" y="816951"/>
            <a:ext cx="6606486"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a:t>Insert title</a:t>
            </a:r>
            <a:endParaRPr lang="en-GB"/>
          </a:p>
        </p:txBody>
      </p:sp>
      <p:sp>
        <p:nvSpPr>
          <p:cNvPr id="54" name="Text Placeholder 2">
            <a:extLst>
              <a:ext uri="{FF2B5EF4-FFF2-40B4-BE49-F238E27FC236}">
                <a16:creationId xmlns:a16="http://schemas.microsoft.com/office/drawing/2014/main" id="{D1AC9082-77AE-BE4B-A497-DC6F8EE58D02}"/>
              </a:ext>
            </a:extLst>
          </p:cNvPr>
          <p:cNvSpPr>
            <a:spLocks noGrp="1"/>
          </p:cNvSpPr>
          <p:nvPr>
            <p:ph type="body" sz="quarter" idx="41" hasCustomPrompt="1"/>
          </p:nvPr>
        </p:nvSpPr>
        <p:spPr>
          <a:xfrm>
            <a:off x="2871064" y="2096280"/>
            <a:ext cx="1476375" cy="1146792"/>
          </a:xfrm>
        </p:spPr>
        <p:txBody>
          <a:bodyPr>
            <a:normAutofit/>
          </a:bodyPr>
          <a:lstStyle>
            <a:lvl1pPr marL="172800" indent="-172800" algn="l" defTabSz="914377" rtl="0" eaLnBrk="1" latinLnBrk="0" hangingPunct="1">
              <a:spcBef>
                <a:spcPts val="300"/>
              </a:spcBef>
              <a:spcAft>
                <a:spcPts val="200"/>
              </a:spcAft>
              <a:buClr>
                <a:schemeClr val="accent1"/>
              </a:buClr>
              <a:buFont typeface="Arial" panose="020B0604020202020204" pitchFamily="34" charset="0"/>
              <a:buChar char="•"/>
              <a:defRPr lang="en-GB" sz="1400" b="0" kern="1200" dirty="0">
                <a:solidFill>
                  <a:schemeClr val="tx1"/>
                </a:solidFill>
                <a:latin typeface="+mn-lt"/>
                <a:ea typeface="+mn-ea"/>
                <a:cs typeface="+mn-cs"/>
              </a:defRPr>
            </a:lvl1pPr>
            <a:lvl2pPr marL="396000" indent="-216000">
              <a:spcBef>
                <a:spcPts val="300"/>
              </a:spcBef>
              <a:spcAft>
                <a:spcPts val="200"/>
              </a:spcAft>
              <a:buClr>
                <a:schemeClr val="accent1"/>
              </a:buClr>
              <a:defRPr sz="1400" b="0">
                <a:solidFill>
                  <a:schemeClr val="tx1"/>
                </a:solidFill>
              </a:defRPr>
            </a:lvl2pPr>
            <a:lvl3pPr marL="626400" indent="-216000">
              <a:spcBef>
                <a:spcPts val="300"/>
              </a:spcBef>
              <a:spcAft>
                <a:spcPts val="200"/>
              </a:spcAft>
              <a:buClr>
                <a:schemeClr val="accent1"/>
              </a:buClr>
              <a:defRPr sz="1400" b="0">
                <a:solidFill>
                  <a:schemeClr val="tx1"/>
                </a:solidFill>
              </a:defRPr>
            </a:lvl3pPr>
            <a:lvl4pPr marL="846000" indent="-216000">
              <a:spcBef>
                <a:spcPts val="300"/>
              </a:spcBef>
              <a:spcAft>
                <a:spcPts val="200"/>
              </a:spcAft>
              <a:buClr>
                <a:schemeClr val="accent1"/>
              </a:buClr>
              <a:defRPr sz="1400" b="0">
                <a:solidFill>
                  <a:schemeClr val="tx1"/>
                </a:solidFill>
              </a:defRPr>
            </a:lvl4pPr>
            <a:lvl5pPr>
              <a:defRPr sz="1800" b="1">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a:t>
            </a:r>
          </a:p>
        </p:txBody>
      </p:sp>
      <p:sp>
        <p:nvSpPr>
          <p:cNvPr id="56" name="Text Placeholder 2">
            <a:extLst>
              <a:ext uri="{FF2B5EF4-FFF2-40B4-BE49-F238E27FC236}">
                <a16:creationId xmlns:a16="http://schemas.microsoft.com/office/drawing/2014/main" id="{F91184A1-245D-8048-A57A-C1DD876B8F8F}"/>
              </a:ext>
            </a:extLst>
          </p:cNvPr>
          <p:cNvSpPr>
            <a:spLocks noGrp="1"/>
          </p:cNvSpPr>
          <p:nvPr>
            <p:ph type="body" sz="quarter" idx="42" hasCustomPrompt="1"/>
          </p:nvPr>
        </p:nvSpPr>
        <p:spPr>
          <a:xfrm>
            <a:off x="5097603" y="2096280"/>
            <a:ext cx="1476375" cy="1146792"/>
          </a:xfrm>
        </p:spPr>
        <p:txBody>
          <a:bodyPr>
            <a:normAutofit/>
          </a:bodyPr>
          <a:lstStyle>
            <a:lvl1pPr marL="172800" indent="-172800" algn="l" defTabSz="914377" rtl="0" eaLnBrk="1" latinLnBrk="0" hangingPunct="1">
              <a:spcBef>
                <a:spcPts val="300"/>
              </a:spcBef>
              <a:spcAft>
                <a:spcPts val="200"/>
              </a:spcAft>
              <a:buClr>
                <a:schemeClr val="accent1"/>
              </a:buClr>
              <a:buFont typeface="Arial" panose="020B0604020202020204" pitchFamily="34" charset="0"/>
              <a:buChar char="•"/>
              <a:defRPr lang="en-GB" sz="1400" b="0" kern="1200" dirty="0">
                <a:solidFill>
                  <a:schemeClr val="tx1"/>
                </a:solidFill>
                <a:latin typeface="+mn-lt"/>
                <a:ea typeface="+mn-ea"/>
                <a:cs typeface="+mn-cs"/>
              </a:defRPr>
            </a:lvl1pPr>
            <a:lvl2pPr marL="396000" indent="-216000">
              <a:spcBef>
                <a:spcPts val="300"/>
              </a:spcBef>
              <a:spcAft>
                <a:spcPts val="200"/>
              </a:spcAft>
              <a:buClr>
                <a:schemeClr val="accent1"/>
              </a:buClr>
              <a:defRPr sz="1400" b="0">
                <a:solidFill>
                  <a:schemeClr val="tx1"/>
                </a:solidFill>
              </a:defRPr>
            </a:lvl2pPr>
            <a:lvl3pPr marL="626400" indent="-216000">
              <a:spcBef>
                <a:spcPts val="300"/>
              </a:spcBef>
              <a:spcAft>
                <a:spcPts val="200"/>
              </a:spcAft>
              <a:buClr>
                <a:schemeClr val="accent1"/>
              </a:buClr>
              <a:defRPr sz="1400" b="0">
                <a:solidFill>
                  <a:schemeClr val="tx1"/>
                </a:solidFill>
              </a:defRPr>
            </a:lvl3pPr>
            <a:lvl4pPr marL="846000" indent="-216000">
              <a:spcBef>
                <a:spcPts val="300"/>
              </a:spcBef>
              <a:spcAft>
                <a:spcPts val="200"/>
              </a:spcAft>
              <a:buClr>
                <a:schemeClr val="accent1"/>
              </a:buClr>
              <a:defRPr sz="1400" b="0">
                <a:solidFill>
                  <a:schemeClr val="tx1"/>
                </a:solidFill>
              </a:defRPr>
            </a:lvl4pPr>
            <a:lvl5pPr>
              <a:defRPr sz="1800" b="1">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a:t>
            </a:r>
          </a:p>
        </p:txBody>
      </p:sp>
      <p:sp>
        <p:nvSpPr>
          <p:cNvPr id="71" name="Text Placeholder 2">
            <a:extLst>
              <a:ext uri="{FF2B5EF4-FFF2-40B4-BE49-F238E27FC236}">
                <a16:creationId xmlns:a16="http://schemas.microsoft.com/office/drawing/2014/main" id="{D24B5C75-B571-4D4F-81F1-5D2DA6B7B955}"/>
              </a:ext>
            </a:extLst>
          </p:cNvPr>
          <p:cNvSpPr>
            <a:spLocks noGrp="1"/>
          </p:cNvSpPr>
          <p:nvPr>
            <p:ph type="body" sz="quarter" idx="43" hasCustomPrompt="1"/>
          </p:nvPr>
        </p:nvSpPr>
        <p:spPr>
          <a:xfrm>
            <a:off x="7324142" y="2097718"/>
            <a:ext cx="1476375" cy="1146792"/>
          </a:xfrm>
        </p:spPr>
        <p:txBody>
          <a:bodyPr>
            <a:normAutofit/>
          </a:bodyPr>
          <a:lstStyle>
            <a:lvl1pPr marL="172800" indent="-172800" algn="l" defTabSz="914377" rtl="0" eaLnBrk="1" latinLnBrk="0" hangingPunct="1">
              <a:spcBef>
                <a:spcPts val="300"/>
              </a:spcBef>
              <a:spcAft>
                <a:spcPts val="200"/>
              </a:spcAft>
              <a:buClr>
                <a:schemeClr val="accent1"/>
              </a:buClr>
              <a:buFont typeface="Arial" panose="020B0604020202020204" pitchFamily="34" charset="0"/>
              <a:buChar char="•"/>
              <a:defRPr lang="en-GB" sz="1400" b="0" kern="1200" dirty="0">
                <a:solidFill>
                  <a:schemeClr val="tx1"/>
                </a:solidFill>
                <a:latin typeface="+mn-lt"/>
                <a:ea typeface="+mn-ea"/>
                <a:cs typeface="+mn-cs"/>
              </a:defRPr>
            </a:lvl1pPr>
            <a:lvl2pPr marL="396000" indent="-216000">
              <a:spcBef>
                <a:spcPts val="300"/>
              </a:spcBef>
              <a:spcAft>
                <a:spcPts val="200"/>
              </a:spcAft>
              <a:buClr>
                <a:schemeClr val="accent1"/>
              </a:buClr>
              <a:defRPr sz="1400" b="0">
                <a:solidFill>
                  <a:schemeClr val="tx1"/>
                </a:solidFill>
              </a:defRPr>
            </a:lvl2pPr>
            <a:lvl3pPr marL="626400" indent="-216000">
              <a:spcBef>
                <a:spcPts val="300"/>
              </a:spcBef>
              <a:spcAft>
                <a:spcPts val="200"/>
              </a:spcAft>
              <a:buClr>
                <a:schemeClr val="accent1"/>
              </a:buClr>
              <a:defRPr sz="1400" b="0">
                <a:solidFill>
                  <a:schemeClr val="tx1"/>
                </a:solidFill>
              </a:defRPr>
            </a:lvl3pPr>
            <a:lvl4pPr marL="846000" indent="-216000">
              <a:spcBef>
                <a:spcPts val="300"/>
              </a:spcBef>
              <a:spcAft>
                <a:spcPts val="200"/>
              </a:spcAft>
              <a:buClr>
                <a:schemeClr val="accent1"/>
              </a:buClr>
              <a:defRPr sz="1400" b="0">
                <a:solidFill>
                  <a:schemeClr val="tx1"/>
                </a:solidFill>
              </a:defRPr>
            </a:lvl4pPr>
            <a:lvl5pPr>
              <a:defRPr sz="1800" b="1">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a:t>
            </a:r>
          </a:p>
        </p:txBody>
      </p:sp>
      <p:sp>
        <p:nvSpPr>
          <p:cNvPr id="73" name="Text Placeholder 2">
            <a:extLst>
              <a:ext uri="{FF2B5EF4-FFF2-40B4-BE49-F238E27FC236}">
                <a16:creationId xmlns:a16="http://schemas.microsoft.com/office/drawing/2014/main" id="{DA5A1C9A-E3DA-A745-8B0C-7F9084FF0A08}"/>
              </a:ext>
            </a:extLst>
          </p:cNvPr>
          <p:cNvSpPr>
            <a:spLocks noGrp="1"/>
          </p:cNvSpPr>
          <p:nvPr>
            <p:ph type="body" sz="quarter" idx="44" hasCustomPrompt="1"/>
          </p:nvPr>
        </p:nvSpPr>
        <p:spPr>
          <a:xfrm>
            <a:off x="9550681" y="2097718"/>
            <a:ext cx="1476375" cy="1146792"/>
          </a:xfrm>
        </p:spPr>
        <p:txBody>
          <a:bodyPr>
            <a:normAutofit/>
          </a:bodyPr>
          <a:lstStyle>
            <a:lvl1pPr marL="172800" indent="-172800" algn="l" defTabSz="914377" rtl="0" eaLnBrk="1" latinLnBrk="0" hangingPunct="1">
              <a:spcBef>
                <a:spcPts val="300"/>
              </a:spcBef>
              <a:spcAft>
                <a:spcPts val="200"/>
              </a:spcAft>
              <a:buClr>
                <a:schemeClr val="accent1"/>
              </a:buClr>
              <a:buFont typeface="Arial" panose="020B0604020202020204" pitchFamily="34" charset="0"/>
              <a:buChar char="•"/>
              <a:defRPr lang="en-GB" sz="1400" b="0" kern="1200" dirty="0">
                <a:solidFill>
                  <a:schemeClr val="tx1"/>
                </a:solidFill>
                <a:latin typeface="+mn-lt"/>
                <a:ea typeface="+mn-ea"/>
                <a:cs typeface="+mn-cs"/>
              </a:defRPr>
            </a:lvl1pPr>
            <a:lvl2pPr marL="396000" indent="-216000">
              <a:spcBef>
                <a:spcPts val="300"/>
              </a:spcBef>
              <a:spcAft>
                <a:spcPts val="200"/>
              </a:spcAft>
              <a:buClr>
                <a:schemeClr val="accent1"/>
              </a:buClr>
              <a:defRPr sz="1400" b="0">
                <a:solidFill>
                  <a:schemeClr val="tx1"/>
                </a:solidFill>
              </a:defRPr>
            </a:lvl2pPr>
            <a:lvl3pPr marL="626400" indent="-216000">
              <a:spcBef>
                <a:spcPts val="300"/>
              </a:spcBef>
              <a:spcAft>
                <a:spcPts val="200"/>
              </a:spcAft>
              <a:buClr>
                <a:schemeClr val="accent1"/>
              </a:buClr>
              <a:defRPr sz="1400" b="0">
                <a:solidFill>
                  <a:schemeClr val="tx1"/>
                </a:solidFill>
              </a:defRPr>
            </a:lvl3pPr>
            <a:lvl4pPr marL="846000" indent="-216000">
              <a:spcBef>
                <a:spcPts val="300"/>
              </a:spcBef>
              <a:spcAft>
                <a:spcPts val="200"/>
              </a:spcAft>
              <a:buClr>
                <a:schemeClr val="accent1"/>
              </a:buClr>
              <a:defRPr sz="1400" b="0">
                <a:solidFill>
                  <a:schemeClr val="tx1"/>
                </a:solidFill>
              </a:defRPr>
            </a:lvl4pPr>
            <a:lvl5pPr>
              <a:defRPr sz="1800" b="1">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a:t>
            </a:r>
          </a:p>
        </p:txBody>
      </p:sp>
      <p:sp>
        <p:nvSpPr>
          <p:cNvPr id="91" name="Text Placeholder 2">
            <a:extLst>
              <a:ext uri="{FF2B5EF4-FFF2-40B4-BE49-F238E27FC236}">
                <a16:creationId xmlns:a16="http://schemas.microsoft.com/office/drawing/2014/main" id="{5A6FFF0C-858C-BA4F-9DCD-C509DD9861EE}"/>
              </a:ext>
            </a:extLst>
          </p:cNvPr>
          <p:cNvSpPr>
            <a:spLocks noGrp="1"/>
          </p:cNvSpPr>
          <p:nvPr>
            <p:ph type="body" sz="quarter" idx="46" hasCustomPrompt="1"/>
          </p:nvPr>
        </p:nvSpPr>
        <p:spPr>
          <a:xfrm>
            <a:off x="1176338" y="4023111"/>
            <a:ext cx="1476375" cy="1146792"/>
          </a:xfrm>
        </p:spPr>
        <p:txBody>
          <a:bodyPr anchor="b">
            <a:normAutofit/>
          </a:bodyPr>
          <a:lstStyle>
            <a:lvl1pPr marL="172800" indent="-172800" algn="l" defTabSz="914377" rtl="0" eaLnBrk="1" latinLnBrk="0" hangingPunct="1">
              <a:spcBef>
                <a:spcPts val="300"/>
              </a:spcBef>
              <a:spcAft>
                <a:spcPts val="200"/>
              </a:spcAft>
              <a:buClr>
                <a:schemeClr val="accent1"/>
              </a:buClr>
              <a:buFont typeface="Arial" panose="020B0604020202020204" pitchFamily="34" charset="0"/>
              <a:buChar char="•"/>
              <a:defRPr lang="en-GB" sz="1400" b="0" kern="1200" dirty="0">
                <a:solidFill>
                  <a:schemeClr val="tx1"/>
                </a:solidFill>
                <a:latin typeface="+mn-lt"/>
                <a:ea typeface="+mn-ea"/>
                <a:cs typeface="+mn-cs"/>
              </a:defRPr>
            </a:lvl1pPr>
            <a:lvl2pPr marL="396000" indent="-216000">
              <a:spcBef>
                <a:spcPts val="300"/>
              </a:spcBef>
              <a:spcAft>
                <a:spcPts val="200"/>
              </a:spcAft>
              <a:buClr>
                <a:schemeClr val="accent1"/>
              </a:buClr>
              <a:defRPr sz="1400" b="0">
                <a:solidFill>
                  <a:schemeClr val="tx1"/>
                </a:solidFill>
              </a:defRPr>
            </a:lvl2pPr>
            <a:lvl3pPr marL="626400" indent="-216000">
              <a:spcBef>
                <a:spcPts val="300"/>
              </a:spcBef>
              <a:spcAft>
                <a:spcPts val="200"/>
              </a:spcAft>
              <a:buClr>
                <a:schemeClr val="accent1"/>
              </a:buClr>
              <a:defRPr sz="1400" b="0">
                <a:solidFill>
                  <a:schemeClr val="tx1"/>
                </a:solidFill>
              </a:defRPr>
            </a:lvl3pPr>
            <a:lvl4pPr marL="846000" indent="-216000">
              <a:spcBef>
                <a:spcPts val="300"/>
              </a:spcBef>
              <a:spcAft>
                <a:spcPts val="200"/>
              </a:spcAft>
              <a:buClr>
                <a:schemeClr val="accent1"/>
              </a:buClr>
              <a:defRPr sz="1400" b="0">
                <a:solidFill>
                  <a:schemeClr val="tx1"/>
                </a:solidFill>
              </a:defRPr>
            </a:lvl4pPr>
            <a:lvl5pPr>
              <a:defRPr sz="1800" b="1">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a:t>
            </a:r>
          </a:p>
        </p:txBody>
      </p:sp>
      <p:sp>
        <p:nvSpPr>
          <p:cNvPr id="92" name="Text Placeholder 2">
            <a:extLst>
              <a:ext uri="{FF2B5EF4-FFF2-40B4-BE49-F238E27FC236}">
                <a16:creationId xmlns:a16="http://schemas.microsoft.com/office/drawing/2014/main" id="{E1D2209F-A51B-EC43-BE03-67EA0029A8B1}"/>
              </a:ext>
            </a:extLst>
          </p:cNvPr>
          <p:cNvSpPr>
            <a:spLocks noGrp="1"/>
          </p:cNvSpPr>
          <p:nvPr>
            <p:ph type="body" sz="quarter" idx="47" hasCustomPrompt="1"/>
          </p:nvPr>
        </p:nvSpPr>
        <p:spPr>
          <a:xfrm>
            <a:off x="3399702" y="4023111"/>
            <a:ext cx="1476375" cy="1146792"/>
          </a:xfrm>
        </p:spPr>
        <p:txBody>
          <a:bodyPr anchor="b">
            <a:normAutofit/>
          </a:bodyPr>
          <a:lstStyle>
            <a:lvl1pPr marL="172800" indent="-172800" algn="l" defTabSz="914377" rtl="0" eaLnBrk="1" latinLnBrk="0" hangingPunct="1">
              <a:spcBef>
                <a:spcPts val="300"/>
              </a:spcBef>
              <a:spcAft>
                <a:spcPts val="200"/>
              </a:spcAft>
              <a:buClr>
                <a:schemeClr val="accent1"/>
              </a:buClr>
              <a:buFont typeface="Arial" panose="020B0604020202020204" pitchFamily="34" charset="0"/>
              <a:buChar char="•"/>
              <a:defRPr lang="en-GB" sz="1400" b="0" kern="1200" dirty="0">
                <a:solidFill>
                  <a:schemeClr val="tx1"/>
                </a:solidFill>
                <a:latin typeface="+mn-lt"/>
                <a:ea typeface="+mn-ea"/>
                <a:cs typeface="+mn-cs"/>
              </a:defRPr>
            </a:lvl1pPr>
            <a:lvl2pPr marL="396000" indent="-216000">
              <a:spcBef>
                <a:spcPts val="300"/>
              </a:spcBef>
              <a:spcAft>
                <a:spcPts val="200"/>
              </a:spcAft>
              <a:buClr>
                <a:schemeClr val="accent1"/>
              </a:buClr>
              <a:defRPr sz="1400" b="0">
                <a:solidFill>
                  <a:schemeClr val="tx1"/>
                </a:solidFill>
              </a:defRPr>
            </a:lvl2pPr>
            <a:lvl3pPr marL="626400" indent="-216000">
              <a:spcBef>
                <a:spcPts val="300"/>
              </a:spcBef>
              <a:spcAft>
                <a:spcPts val="200"/>
              </a:spcAft>
              <a:buClr>
                <a:schemeClr val="accent1"/>
              </a:buClr>
              <a:defRPr sz="1400" b="0">
                <a:solidFill>
                  <a:schemeClr val="tx1"/>
                </a:solidFill>
              </a:defRPr>
            </a:lvl3pPr>
            <a:lvl4pPr marL="846000" indent="-216000">
              <a:spcBef>
                <a:spcPts val="300"/>
              </a:spcBef>
              <a:spcAft>
                <a:spcPts val="200"/>
              </a:spcAft>
              <a:buClr>
                <a:schemeClr val="accent1"/>
              </a:buClr>
              <a:defRPr sz="1400" b="0">
                <a:solidFill>
                  <a:schemeClr val="tx1"/>
                </a:solidFill>
              </a:defRPr>
            </a:lvl4pPr>
            <a:lvl5pPr>
              <a:defRPr sz="1800" b="1">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a:t>
            </a:r>
          </a:p>
        </p:txBody>
      </p:sp>
      <p:sp>
        <p:nvSpPr>
          <p:cNvPr id="93" name="Text Placeholder 2">
            <a:extLst>
              <a:ext uri="{FF2B5EF4-FFF2-40B4-BE49-F238E27FC236}">
                <a16:creationId xmlns:a16="http://schemas.microsoft.com/office/drawing/2014/main" id="{DB6437F0-9EB7-3440-9418-F35D184642CE}"/>
              </a:ext>
            </a:extLst>
          </p:cNvPr>
          <p:cNvSpPr>
            <a:spLocks noGrp="1"/>
          </p:cNvSpPr>
          <p:nvPr>
            <p:ph type="body" sz="quarter" idx="48" hasCustomPrompt="1"/>
          </p:nvPr>
        </p:nvSpPr>
        <p:spPr>
          <a:xfrm>
            <a:off x="5635766" y="4023111"/>
            <a:ext cx="1476375" cy="1146792"/>
          </a:xfrm>
        </p:spPr>
        <p:txBody>
          <a:bodyPr anchor="b">
            <a:normAutofit/>
          </a:bodyPr>
          <a:lstStyle>
            <a:lvl1pPr marL="172800" indent="-172800" algn="l" defTabSz="914377" rtl="0" eaLnBrk="1" latinLnBrk="0" hangingPunct="1">
              <a:spcBef>
                <a:spcPts val="300"/>
              </a:spcBef>
              <a:spcAft>
                <a:spcPts val="200"/>
              </a:spcAft>
              <a:buClr>
                <a:schemeClr val="accent1"/>
              </a:buClr>
              <a:buFont typeface="Arial" panose="020B0604020202020204" pitchFamily="34" charset="0"/>
              <a:buChar char="•"/>
              <a:defRPr lang="en-GB" sz="1400" b="0" kern="1200" dirty="0">
                <a:solidFill>
                  <a:schemeClr val="tx1"/>
                </a:solidFill>
                <a:latin typeface="+mn-lt"/>
                <a:ea typeface="+mn-ea"/>
                <a:cs typeface="+mn-cs"/>
              </a:defRPr>
            </a:lvl1pPr>
            <a:lvl2pPr marL="396000" indent="-216000">
              <a:spcBef>
                <a:spcPts val="300"/>
              </a:spcBef>
              <a:spcAft>
                <a:spcPts val="200"/>
              </a:spcAft>
              <a:buClr>
                <a:schemeClr val="accent1"/>
              </a:buClr>
              <a:defRPr sz="1400" b="0">
                <a:solidFill>
                  <a:schemeClr val="tx1"/>
                </a:solidFill>
              </a:defRPr>
            </a:lvl2pPr>
            <a:lvl3pPr marL="626400" indent="-216000">
              <a:spcBef>
                <a:spcPts val="300"/>
              </a:spcBef>
              <a:spcAft>
                <a:spcPts val="200"/>
              </a:spcAft>
              <a:buClr>
                <a:schemeClr val="accent1"/>
              </a:buClr>
              <a:defRPr sz="1400" b="0">
                <a:solidFill>
                  <a:schemeClr val="tx1"/>
                </a:solidFill>
              </a:defRPr>
            </a:lvl3pPr>
            <a:lvl4pPr marL="846000" indent="-216000">
              <a:spcBef>
                <a:spcPts val="300"/>
              </a:spcBef>
              <a:spcAft>
                <a:spcPts val="200"/>
              </a:spcAft>
              <a:buClr>
                <a:schemeClr val="accent1"/>
              </a:buClr>
              <a:defRPr sz="1400" b="0">
                <a:solidFill>
                  <a:schemeClr val="tx1"/>
                </a:solidFill>
              </a:defRPr>
            </a:lvl4pPr>
            <a:lvl5pPr>
              <a:defRPr sz="1800" b="1">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a:t>
            </a:r>
          </a:p>
        </p:txBody>
      </p:sp>
      <p:sp>
        <p:nvSpPr>
          <p:cNvPr id="94" name="Text Placeholder 2">
            <a:extLst>
              <a:ext uri="{FF2B5EF4-FFF2-40B4-BE49-F238E27FC236}">
                <a16:creationId xmlns:a16="http://schemas.microsoft.com/office/drawing/2014/main" id="{486E0FFA-6C9E-FE40-AEA9-EEEDA5885717}"/>
              </a:ext>
            </a:extLst>
          </p:cNvPr>
          <p:cNvSpPr>
            <a:spLocks noGrp="1"/>
          </p:cNvSpPr>
          <p:nvPr>
            <p:ph type="body" sz="quarter" idx="49" hasCustomPrompt="1"/>
          </p:nvPr>
        </p:nvSpPr>
        <p:spPr>
          <a:xfrm>
            <a:off x="7871830" y="4024549"/>
            <a:ext cx="1476375" cy="1146792"/>
          </a:xfrm>
        </p:spPr>
        <p:txBody>
          <a:bodyPr anchor="b">
            <a:normAutofit/>
          </a:bodyPr>
          <a:lstStyle>
            <a:lvl1pPr marL="172800" indent="-172800" algn="l" defTabSz="914377" rtl="0" eaLnBrk="1" latinLnBrk="0" hangingPunct="1">
              <a:spcBef>
                <a:spcPts val="300"/>
              </a:spcBef>
              <a:spcAft>
                <a:spcPts val="200"/>
              </a:spcAft>
              <a:buClr>
                <a:schemeClr val="accent1"/>
              </a:buClr>
              <a:buFont typeface="Arial" panose="020B0604020202020204" pitchFamily="34" charset="0"/>
              <a:buChar char="•"/>
              <a:defRPr lang="en-GB" sz="1400" b="0" kern="1200" dirty="0">
                <a:solidFill>
                  <a:schemeClr val="tx1"/>
                </a:solidFill>
                <a:latin typeface="+mn-lt"/>
                <a:ea typeface="+mn-ea"/>
                <a:cs typeface="+mn-cs"/>
              </a:defRPr>
            </a:lvl1pPr>
            <a:lvl2pPr marL="396000" indent="-216000">
              <a:spcBef>
                <a:spcPts val="300"/>
              </a:spcBef>
              <a:spcAft>
                <a:spcPts val="200"/>
              </a:spcAft>
              <a:buClr>
                <a:schemeClr val="accent1"/>
              </a:buClr>
              <a:defRPr sz="1400" b="0">
                <a:solidFill>
                  <a:schemeClr val="tx1"/>
                </a:solidFill>
              </a:defRPr>
            </a:lvl2pPr>
            <a:lvl3pPr marL="626400" indent="-216000">
              <a:spcBef>
                <a:spcPts val="300"/>
              </a:spcBef>
              <a:spcAft>
                <a:spcPts val="200"/>
              </a:spcAft>
              <a:buClr>
                <a:schemeClr val="accent1"/>
              </a:buClr>
              <a:defRPr sz="1400" b="0">
                <a:solidFill>
                  <a:schemeClr val="tx1"/>
                </a:solidFill>
              </a:defRPr>
            </a:lvl3pPr>
            <a:lvl4pPr marL="846000" indent="-216000">
              <a:spcBef>
                <a:spcPts val="300"/>
              </a:spcBef>
              <a:spcAft>
                <a:spcPts val="200"/>
              </a:spcAft>
              <a:buClr>
                <a:schemeClr val="accent1"/>
              </a:buClr>
              <a:defRPr sz="1400" b="0">
                <a:solidFill>
                  <a:schemeClr val="tx1"/>
                </a:solidFill>
              </a:defRPr>
            </a:lvl4pPr>
            <a:lvl5pPr>
              <a:defRPr sz="1800" b="1">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a:t>
            </a:r>
          </a:p>
        </p:txBody>
      </p:sp>
      <p:sp>
        <p:nvSpPr>
          <p:cNvPr id="95" name="Text Placeholder 2">
            <a:extLst>
              <a:ext uri="{FF2B5EF4-FFF2-40B4-BE49-F238E27FC236}">
                <a16:creationId xmlns:a16="http://schemas.microsoft.com/office/drawing/2014/main" id="{3EFAE9E5-D890-6643-B064-737A4B5CAA2B}"/>
              </a:ext>
            </a:extLst>
          </p:cNvPr>
          <p:cNvSpPr>
            <a:spLocks noGrp="1"/>
          </p:cNvSpPr>
          <p:nvPr>
            <p:ph type="body" sz="quarter" idx="50" hasCustomPrompt="1"/>
          </p:nvPr>
        </p:nvSpPr>
        <p:spPr>
          <a:xfrm>
            <a:off x="10107894" y="4024549"/>
            <a:ext cx="1476375" cy="1146792"/>
          </a:xfrm>
        </p:spPr>
        <p:txBody>
          <a:bodyPr anchor="b">
            <a:normAutofit/>
          </a:bodyPr>
          <a:lstStyle>
            <a:lvl1pPr marL="172800" indent="-172800" algn="l" defTabSz="914377" rtl="0" eaLnBrk="1" latinLnBrk="0" hangingPunct="1">
              <a:spcBef>
                <a:spcPts val="300"/>
              </a:spcBef>
              <a:spcAft>
                <a:spcPts val="200"/>
              </a:spcAft>
              <a:buClr>
                <a:schemeClr val="accent1"/>
              </a:buClr>
              <a:buFont typeface="Arial" panose="020B0604020202020204" pitchFamily="34" charset="0"/>
              <a:buChar char="•"/>
              <a:defRPr lang="en-GB" sz="1400" b="0" kern="1200" dirty="0">
                <a:solidFill>
                  <a:schemeClr val="tx1"/>
                </a:solidFill>
                <a:latin typeface="+mn-lt"/>
                <a:ea typeface="+mn-ea"/>
                <a:cs typeface="+mn-cs"/>
              </a:defRPr>
            </a:lvl1pPr>
            <a:lvl2pPr marL="396000" indent="-216000">
              <a:spcBef>
                <a:spcPts val="300"/>
              </a:spcBef>
              <a:spcAft>
                <a:spcPts val="200"/>
              </a:spcAft>
              <a:buClr>
                <a:schemeClr val="accent1"/>
              </a:buClr>
              <a:defRPr sz="1400" b="0">
                <a:solidFill>
                  <a:schemeClr val="tx1"/>
                </a:solidFill>
              </a:defRPr>
            </a:lvl2pPr>
            <a:lvl3pPr marL="626400" indent="-216000">
              <a:spcBef>
                <a:spcPts val="300"/>
              </a:spcBef>
              <a:spcAft>
                <a:spcPts val="200"/>
              </a:spcAft>
              <a:buClr>
                <a:schemeClr val="accent1"/>
              </a:buClr>
              <a:defRPr sz="1400" b="0">
                <a:solidFill>
                  <a:schemeClr val="tx1"/>
                </a:solidFill>
              </a:defRPr>
            </a:lvl3pPr>
            <a:lvl4pPr marL="846000" indent="-216000">
              <a:spcBef>
                <a:spcPts val="300"/>
              </a:spcBef>
              <a:spcAft>
                <a:spcPts val="200"/>
              </a:spcAft>
              <a:buClr>
                <a:schemeClr val="accent1"/>
              </a:buClr>
              <a:defRPr sz="1400" b="0">
                <a:solidFill>
                  <a:schemeClr val="tx1"/>
                </a:solidFill>
              </a:defRPr>
            </a:lvl4pPr>
            <a:lvl5pPr>
              <a:defRPr sz="1800" b="1">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a:t>
            </a:r>
          </a:p>
        </p:txBody>
      </p:sp>
      <p:sp>
        <p:nvSpPr>
          <p:cNvPr id="37" name="Text Placeholder 17">
            <a:extLst>
              <a:ext uri="{FF2B5EF4-FFF2-40B4-BE49-F238E27FC236}">
                <a16:creationId xmlns:a16="http://schemas.microsoft.com/office/drawing/2014/main" id="{944E83AE-FA04-9A47-ACE8-B818520CE305}"/>
              </a:ext>
            </a:extLst>
          </p:cNvPr>
          <p:cNvSpPr>
            <a:spLocks noGrp="1"/>
          </p:cNvSpPr>
          <p:nvPr>
            <p:ph type="body" sz="quarter" idx="51" hasCustomPrompt="1"/>
          </p:nvPr>
        </p:nvSpPr>
        <p:spPr>
          <a:xfrm>
            <a:off x="571824" y="1193187"/>
            <a:ext cx="6586464"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tx1"/>
                </a:solidFill>
                <a:latin typeface="+mj-lt"/>
                <a:ea typeface="+mj-ea"/>
                <a:cs typeface="+mj-cs"/>
              </a:defRPr>
            </a:lvl1pPr>
          </a:lstStyle>
          <a:p>
            <a:pPr lvl="0"/>
            <a:r>
              <a:rPr lang="en-US"/>
              <a:t>Insert subtitle</a:t>
            </a:r>
          </a:p>
        </p:txBody>
      </p:sp>
    </p:spTree>
    <p:extLst>
      <p:ext uri="{BB962C8B-B14F-4D97-AF65-F5344CB8AC3E}">
        <p14:creationId xmlns:p14="http://schemas.microsoft.com/office/powerpoint/2010/main" val="10962358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break_teal">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6D124B8-7168-D04E-A455-BEE0016E45A9}"/>
              </a:ext>
            </a:extLst>
          </p:cNvPr>
          <p:cNvSpPr/>
          <p:nvPr userDrawn="1"/>
        </p:nvSpPr>
        <p:spPr>
          <a:xfrm>
            <a:off x="1" y="407988"/>
            <a:ext cx="11615532" cy="59531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bg1"/>
              </a:solidFill>
            </a:endParaRPr>
          </a:p>
        </p:txBody>
      </p:sp>
      <p:sp>
        <p:nvSpPr>
          <p:cNvPr id="3" name="Text Placeholder 2">
            <a:extLst>
              <a:ext uri="{FF2B5EF4-FFF2-40B4-BE49-F238E27FC236}">
                <a16:creationId xmlns:a16="http://schemas.microsoft.com/office/drawing/2014/main" id="{16029723-4B03-B147-9DE1-9BD06874B05A}"/>
              </a:ext>
            </a:extLst>
          </p:cNvPr>
          <p:cNvSpPr>
            <a:spLocks noGrp="1"/>
          </p:cNvSpPr>
          <p:nvPr>
            <p:ph type="body" sz="quarter" idx="10" hasCustomPrompt="1"/>
          </p:nvPr>
        </p:nvSpPr>
        <p:spPr>
          <a:xfrm>
            <a:off x="576468" y="2532856"/>
            <a:ext cx="9489664" cy="1792288"/>
          </a:xfrm>
        </p:spPr>
        <p:txBody>
          <a:bodyPr anchor="ctr" anchorCtr="0">
            <a:noAutofit/>
          </a:bodyPr>
          <a:lstStyle>
            <a:lvl1pPr marL="0" indent="0" algn="l">
              <a:lnSpc>
                <a:spcPct val="85000"/>
              </a:lnSpc>
              <a:buNone/>
              <a:defRPr sz="4600" b="1" spc="20" baseline="0">
                <a:solidFill>
                  <a:schemeClr val="bg1"/>
                </a:solidFill>
              </a:defRPr>
            </a:lvl1pPr>
          </a:lstStyle>
          <a:p>
            <a:pPr lvl="0"/>
            <a:r>
              <a:rPr lang="en-US"/>
              <a:t>Insert section title</a:t>
            </a:r>
          </a:p>
        </p:txBody>
      </p:sp>
      <p:sp>
        <p:nvSpPr>
          <p:cNvPr id="8" name="Slide Number Placeholder 10">
            <a:extLst>
              <a:ext uri="{FF2B5EF4-FFF2-40B4-BE49-F238E27FC236}">
                <a16:creationId xmlns:a16="http://schemas.microsoft.com/office/drawing/2014/main" id="{56B77CA6-0585-0D45-B71C-7B9062F13F64}"/>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a:p>
        </p:txBody>
      </p:sp>
      <p:sp>
        <p:nvSpPr>
          <p:cNvPr id="9" name="Footer Placeholder 3">
            <a:extLst>
              <a:ext uri="{FF2B5EF4-FFF2-40B4-BE49-F238E27FC236}">
                <a16:creationId xmlns:a16="http://schemas.microsoft.com/office/drawing/2014/main" id="{A02FB612-8A77-FA4E-9C57-E1D24BA96406}"/>
              </a:ext>
            </a:extLst>
          </p:cNvPr>
          <p:cNvSpPr>
            <a:spLocks noGrp="1"/>
          </p:cNvSpPr>
          <p:nvPr>
            <p:ph type="ftr" sz="quarter" idx="3"/>
          </p:nvPr>
        </p:nvSpPr>
        <p:spPr>
          <a:xfrm>
            <a:off x="67230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November Marketing Town Hall</a:t>
            </a:r>
          </a:p>
        </p:txBody>
      </p:sp>
    </p:spTree>
    <p:extLst>
      <p:ext uri="{BB962C8B-B14F-4D97-AF65-F5344CB8AC3E}">
        <p14:creationId xmlns:p14="http://schemas.microsoft.com/office/powerpoint/2010/main" val="18979095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Medium text_purp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6EC2A05-04A1-3E4B-BE51-3A8AECB66C55}"/>
              </a:ext>
            </a:extLst>
          </p:cNvPr>
          <p:cNvSpPr/>
          <p:nvPr/>
        </p:nvSpPr>
        <p:spPr>
          <a:xfrm>
            <a:off x="0" y="407988"/>
            <a:ext cx="11618727" cy="5953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buClr>
                <a:schemeClr val="bg1"/>
              </a:buClr>
            </a:pPr>
            <a:endParaRPr lang="en-GB">
              <a:solidFill>
                <a:schemeClr val="tx1"/>
              </a:solidFill>
            </a:endParaRPr>
          </a:p>
        </p:txBody>
      </p:sp>
      <p:sp>
        <p:nvSpPr>
          <p:cNvPr id="13" name="Slide Number Placeholder 10">
            <a:extLst>
              <a:ext uri="{FF2B5EF4-FFF2-40B4-BE49-F238E27FC236}">
                <a16:creationId xmlns:a16="http://schemas.microsoft.com/office/drawing/2014/main" id="{C6534C0D-8FF3-E342-A1BB-27F7F6415169}"/>
              </a:ext>
            </a:extLst>
          </p:cNvPr>
          <p:cNvSpPr>
            <a:spLocks noGrp="1"/>
          </p:cNvSpPr>
          <p:nvPr>
            <p:ph type="sldNum" sz="quarter" idx="4"/>
          </p:nvPr>
        </p:nvSpPr>
        <p:spPr>
          <a:xfrm>
            <a:off x="1131078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a:p>
        </p:txBody>
      </p:sp>
      <p:sp>
        <p:nvSpPr>
          <p:cNvPr id="14" name="Footer Placeholder 3">
            <a:extLst>
              <a:ext uri="{FF2B5EF4-FFF2-40B4-BE49-F238E27FC236}">
                <a16:creationId xmlns:a16="http://schemas.microsoft.com/office/drawing/2014/main" id="{C2475B0E-7F02-EE42-891D-9DE8C829C9A5}"/>
              </a:ext>
            </a:extLst>
          </p:cNvPr>
          <p:cNvSpPr>
            <a:spLocks noGrp="1"/>
          </p:cNvSpPr>
          <p:nvPr>
            <p:ph type="ftr" sz="quarter" idx="3"/>
          </p:nvPr>
        </p:nvSpPr>
        <p:spPr>
          <a:xfrm>
            <a:off x="672052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November Marketing Town Hall</a:t>
            </a:r>
          </a:p>
        </p:txBody>
      </p:sp>
      <p:sp>
        <p:nvSpPr>
          <p:cNvPr id="9" name="Title 1">
            <a:extLst>
              <a:ext uri="{FF2B5EF4-FFF2-40B4-BE49-F238E27FC236}">
                <a16:creationId xmlns:a16="http://schemas.microsoft.com/office/drawing/2014/main" id="{1C29C849-1E72-BC4F-B93D-BFD22CB77C2F}"/>
              </a:ext>
            </a:extLst>
          </p:cNvPr>
          <p:cNvSpPr>
            <a:spLocks noGrp="1"/>
          </p:cNvSpPr>
          <p:nvPr>
            <p:ph type="title" hasCustomPrompt="1"/>
          </p:nvPr>
        </p:nvSpPr>
        <p:spPr>
          <a:xfrm>
            <a:off x="573273" y="816951"/>
            <a:ext cx="8323078" cy="395878"/>
          </a:xfrm>
        </p:spPr>
        <p:txBody>
          <a:bodyPr wrap="square" anchor="t" anchorCtr="0">
            <a:noAutofit/>
          </a:bodyPr>
          <a:lstStyle>
            <a:lvl1pPr>
              <a:lnSpc>
                <a:spcPct val="85000"/>
              </a:lnSpc>
              <a:buClr>
                <a:schemeClr val="tx1"/>
              </a:buClr>
              <a:defRPr lang="en-GB" sz="3000" b="1" kern="1200" spc="10" baseline="0" dirty="0">
                <a:solidFill>
                  <a:schemeClr val="bg1"/>
                </a:solidFill>
                <a:latin typeface="+mj-lt"/>
                <a:ea typeface="+mj-ea"/>
                <a:cs typeface="+mj-cs"/>
              </a:defRPr>
            </a:lvl1pPr>
          </a:lstStyle>
          <a:p>
            <a:r>
              <a:rPr lang="en-US"/>
              <a:t>Insert title</a:t>
            </a:r>
            <a:endParaRPr lang="en-GB"/>
          </a:p>
        </p:txBody>
      </p:sp>
      <p:sp>
        <p:nvSpPr>
          <p:cNvPr id="15" name="Text Placeholder 13">
            <a:extLst>
              <a:ext uri="{FF2B5EF4-FFF2-40B4-BE49-F238E27FC236}">
                <a16:creationId xmlns:a16="http://schemas.microsoft.com/office/drawing/2014/main" id="{A80838BB-97AD-ED46-AC09-7F7CAA9EA335}"/>
              </a:ext>
            </a:extLst>
          </p:cNvPr>
          <p:cNvSpPr>
            <a:spLocks noGrp="1"/>
          </p:cNvSpPr>
          <p:nvPr>
            <p:ph type="body" sz="quarter" idx="30" hasCustomPrompt="1"/>
          </p:nvPr>
        </p:nvSpPr>
        <p:spPr>
          <a:xfrm>
            <a:off x="573273" y="1812925"/>
            <a:ext cx="8323078" cy="4548188"/>
          </a:xfrm>
        </p:spPr>
        <p:txBody>
          <a:bodyPr>
            <a:normAutofit/>
          </a:bodyPr>
          <a:lstStyle>
            <a:lvl1pPr marL="288000" indent="-360000">
              <a:lnSpc>
                <a:spcPct val="100000"/>
              </a:lnSpc>
              <a:spcBef>
                <a:spcPts val="600"/>
              </a:spcBef>
              <a:spcAft>
                <a:spcPts val="400"/>
              </a:spcAft>
              <a:buClr>
                <a:schemeClr val="bg1"/>
              </a:buClr>
              <a:defRPr sz="3000">
                <a:solidFill>
                  <a:schemeClr val="bg1"/>
                </a:solidFill>
              </a:defRPr>
            </a:lvl1pPr>
            <a:lvl2pPr marL="828000" indent="-432000">
              <a:lnSpc>
                <a:spcPct val="100000"/>
              </a:lnSpc>
              <a:spcBef>
                <a:spcPts val="600"/>
              </a:spcBef>
              <a:spcAft>
                <a:spcPts val="400"/>
              </a:spcAft>
              <a:buClr>
                <a:schemeClr val="bg1"/>
              </a:buClr>
              <a:defRPr sz="3000">
                <a:solidFill>
                  <a:schemeClr val="bg1"/>
                </a:solidFill>
              </a:defRPr>
            </a:lvl2pPr>
            <a:lvl3pPr marL="1216800" indent="-378000">
              <a:lnSpc>
                <a:spcPct val="100000"/>
              </a:lnSpc>
              <a:spcBef>
                <a:spcPts val="600"/>
              </a:spcBef>
              <a:spcAft>
                <a:spcPts val="400"/>
              </a:spcAft>
              <a:buClr>
                <a:schemeClr val="bg1"/>
              </a:buClr>
              <a:defRPr sz="2400">
                <a:solidFill>
                  <a:schemeClr val="bg1"/>
                </a:solidFill>
              </a:defRPr>
            </a:lvl3pPr>
            <a:lvl4pPr marL="1598400" indent="-378000">
              <a:lnSpc>
                <a:spcPct val="100000"/>
              </a:lnSpc>
              <a:spcBef>
                <a:spcPts val="600"/>
              </a:spcBef>
              <a:spcAft>
                <a:spcPts val="400"/>
              </a:spcAft>
              <a:buClr>
                <a:schemeClr val="bg1"/>
              </a:buClr>
              <a:defRPr sz="2400">
                <a:solidFill>
                  <a:schemeClr val="bg1"/>
                </a:solidFill>
              </a:defRPr>
            </a:lvl4pPr>
            <a:lvl5pPr marL="1872000" indent="-252000">
              <a:lnSpc>
                <a:spcPct val="100000"/>
              </a:lnSpc>
              <a:spcBef>
                <a:spcPts val="600"/>
              </a:spcBef>
              <a:spcAft>
                <a:spcPts val="400"/>
              </a:spcAft>
              <a:buClr>
                <a:schemeClr val="bg1"/>
              </a:buClr>
              <a:defRPr sz="1800">
                <a:solidFill>
                  <a:schemeClr val="bg1"/>
                </a:solidFill>
              </a:defRPr>
            </a:lvl5pPr>
            <a:lvl6pPr marL="2149200" indent="-252000">
              <a:lnSpc>
                <a:spcPct val="100000"/>
              </a:lnSpc>
              <a:spcBef>
                <a:spcPts val="600"/>
              </a:spcBef>
              <a:spcAft>
                <a:spcPts val="400"/>
              </a:spcAft>
              <a:buClr>
                <a:schemeClr val="bg1"/>
              </a:buClr>
              <a:defRPr sz="180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8" name="Text Placeholder 17">
            <a:extLst>
              <a:ext uri="{FF2B5EF4-FFF2-40B4-BE49-F238E27FC236}">
                <a16:creationId xmlns:a16="http://schemas.microsoft.com/office/drawing/2014/main" id="{EF14D82F-147E-DB44-92D3-B0294E172A3F}"/>
              </a:ext>
            </a:extLst>
          </p:cNvPr>
          <p:cNvSpPr>
            <a:spLocks noGrp="1"/>
          </p:cNvSpPr>
          <p:nvPr>
            <p:ph type="body" sz="quarter" idx="29" hasCustomPrompt="1"/>
          </p:nvPr>
        </p:nvSpPr>
        <p:spPr>
          <a:xfrm>
            <a:off x="571351" y="1193187"/>
            <a:ext cx="8327234"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bg1"/>
                </a:solidFill>
                <a:latin typeface="+mj-lt"/>
                <a:ea typeface="+mj-ea"/>
                <a:cs typeface="+mj-cs"/>
              </a:defRPr>
            </a:lvl1pPr>
          </a:lstStyle>
          <a:p>
            <a:pPr lvl="0"/>
            <a:r>
              <a:rPr lang="en-US"/>
              <a:t>Insert subtitle</a:t>
            </a:r>
          </a:p>
        </p:txBody>
      </p:sp>
    </p:spTree>
    <p:extLst>
      <p:ext uri="{BB962C8B-B14F-4D97-AF65-F5344CB8AC3E}">
        <p14:creationId xmlns:p14="http://schemas.microsoft.com/office/powerpoint/2010/main" val="23389125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Medium text_light gre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6EC2A05-04A1-3E4B-BE51-3A8AECB66C55}"/>
              </a:ext>
            </a:extLst>
          </p:cNvPr>
          <p:cNvSpPr/>
          <p:nvPr/>
        </p:nvSpPr>
        <p:spPr>
          <a:xfrm>
            <a:off x="1" y="407988"/>
            <a:ext cx="11601132" cy="5953125"/>
          </a:xfrm>
          <a:prstGeom prst="rect">
            <a:avLst/>
          </a:prstGeom>
          <a:solidFill>
            <a:srgbClr val="F0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buClr>
                <a:schemeClr val="bg1"/>
              </a:buClr>
            </a:pPr>
            <a:endParaRPr lang="en-GB">
              <a:solidFill>
                <a:schemeClr val="tx1"/>
              </a:solidFill>
            </a:endParaRPr>
          </a:p>
        </p:txBody>
      </p:sp>
      <p:sp>
        <p:nvSpPr>
          <p:cNvPr id="13" name="Slide Number Placeholder 10">
            <a:extLst>
              <a:ext uri="{FF2B5EF4-FFF2-40B4-BE49-F238E27FC236}">
                <a16:creationId xmlns:a16="http://schemas.microsoft.com/office/drawing/2014/main" id="{C6534C0D-8FF3-E342-A1BB-27F7F6415169}"/>
              </a:ext>
            </a:extLst>
          </p:cNvPr>
          <p:cNvSpPr>
            <a:spLocks noGrp="1"/>
          </p:cNvSpPr>
          <p:nvPr>
            <p:ph type="sldNum" sz="quarter" idx="4"/>
          </p:nvPr>
        </p:nvSpPr>
        <p:spPr>
          <a:xfrm>
            <a:off x="1131078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a:p>
        </p:txBody>
      </p:sp>
      <p:sp>
        <p:nvSpPr>
          <p:cNvPr id="14" name="Footer Placeholder 3">
            <a:extLst>
              <a:ext uri="{FF2B5EF4-FFF2-40B4-BE49-F238E27FC236}">
                <a16:creationId xmlns:a16="http://schemas.microsoft.com/office/drawing/2014/main" id="{C2475B0E-7F02-EE42-891D-9DE8C829C9A5}"/>
              </a:ext>
            </a:extLst>
          </p:cNvPr>
          <p:cNvSpPr>
            <a:spLocks noGrp="1"/>
          </p:cNvSpPr>
          <p:nvPr>
            <p:ph type="ftr" sz="quarter" idx="3"/>
          </p:nvPr>
        </p:nvSpPr>
        <p:spPr>
          <a:xfrm>
            <a:off x="672052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November Marketing Town Hall</a:t>
            </a:r>
          </a:p>
        </p:txBody>
      </p:sp>
      <p:sp>
        <p:nvSpPr>
          <p:cNvPr id="9" name="Title 1">
            <a:extLst>
              <a:ext uri="{FF2B5EF4-FFF2-40B4-BE49-F238E27FC236}">
                <a16:creationId xmlns:a16="http://schemas.microsoft.com/office/drawing/2014/main" id="{1C29C849-1E72-BC4F-B93D-BFD22CB77C2F}"/>
              </a:ext>
            </a:extLst>
          </p:cNvPr>
          <p:cNvSpPr>
            <a:spLocks noGrp="1"/>
          </p:cNvSpPr>
          <p:nvPr>
            <p:ph type="title" hasCustomPrompt="1"/>
          </p:nvPr>
        </p:nvSpPr>
        <p:spPr>
          <a:xfrm>
            <a:off x="573273" y="816951"/>
            <a:ext cx="8323078" cy="395878"/>
          </a:xfrm>
        </p:spPr>
        <p:txBody>
          <a:bodyPr wrap="square" anchor="t" anchorCtr="0">
            <a:noAutofit/>
          </a:bodyPr>
          <a:lstStyle>
            <a:lvl1pPr>
              <a:lnSpc>
                <a:spcPct val="85000"/>
              </a:lnSpc>
              <a:buClr>
                <a:schemeClr val="tx1"/>
              </a:buClr>
              <a:defRPr lang="en-GB" sz="3000" b="1" kern="1200" spc="10" baseline="0" dirty="0">
                <a:solidFill>
                  <a:schemeClr val="tx1"/>
                </a:solidFill>
                <a:latin typeface="+mj-lt"/>
                <a:ea typeface="+mj-ea"/>
                <a:cs typeface="+mj-cs"/>
              </a:defRPr>
            </a:lvl1pPr>
          </a:lstStyle>
          <a:p>
            <a:r>
              <a:rPr lang="en-US"/>
              <a:t>Insert title</a:t>
            </a:r>
            <a:endParaRPr lang="en-GB"/>
          </a:p>
        </p:txBody>
      </p:sp>
      <p:sp>
        <p:nvSpPr>
          <p:cNvPr id="15" name="Text Placeholder 13">
            <a:extLst>
              <a:ext uri="{FF2B5EF4-FFF2-40B4-BE49-F238E27FC236}">
                <a16:creationId xmlns:a16="http://schemas.microsoft.com/office/drawing/2014/main" id="{A80838BB-97AD-ED46-AC09-7F7CAA9EA335}"/>
              </a:ext>
            </a:extLst>
          </p:cNvPr>
          <p:cNvSpPr>
            <a:spLocks noGrp="1"/>
          </p:cNvSpPr>
          <p:nvPr>
            <p:ph type="body" sz="quarter" idx="30" hasCustomPrompt="1"/>
          </p:nvPr>
        </p:nvSpPr>
        <p:spPr>
          <a:xfrm>
            <a:off x="568961" y="1812925"/>
            <a:ext cx="8327390" cy="4548188"/>
          </a:xfrm>
        </p:spPr>
        <p:txBody>
          <a:bodyPr>
            <a:normAutofit/>
          </a:bodyPr>
          <a:lstStyle>
            <a:lvl1pPr marL="288000" indent="-360000">
              <a:lnSpc>
                <a:spcPct val="100000"/>
              </a:lnSpc>
              <a:spcBef>
                <a:spcPts val="600"/>
              </a:spcBef>
              <a:spcAft>
                <a:spcPts val="400"/>
              </a:spcAft>
              <a:buClr>
                <a:schemeClr val="accent1"/>
              </a:buClr>
              <a:defRPr sz="3000">
                <a:solidFill>
                  <a:schemeClr val="tx1"/>
                </a:solidFill>
              </a:defRPr>
            </a:lvl1pPr>
            <a:lvl2pPr marL="828000" indent="-432000">
              <a:lnSpc>
                <a:spcPct val="100000"/>
              </a:lnSpc>
              <a:spcBef>
                <a:spcPts val="600"/>
              </a:spcBef>
              <a:spcAft>
                <a:spcPts val="400"/>
              </a:spcAft>
              <a:buClr>
                <a:schemeClr val="accent1"/>
              </a:buClr>
              <a:defRPr sz="3000">
                <a:solidFill>
                  <a:schemeClr val="tx1"/>
                </a:solidFill>
              </a:defRPr>
            </a:lvl2pPr>
            <a:lvl3pPr marL="1216800" indent="-378000">
              <a:lnSpc>
                <a:spcPct val="100000"/>
              </a:lnSpc>
              <a:spcBef>
                <a:spcPts val="600"/>
              </a:spcBef>
              <a:spcAft>
                <a:spcPts val="400"/>
              </a:spcAft>
              <a:buClr>
                <a:schemeClr val="accent1"/>
              </a:buClr>
              <a:defRPr sz="2400">
                <a:solidFill>
                  <a:schemeClr val="tx1"/>
                </a:solidFill>
              </a:defRPr>
            </a:lvl3pPr>
            <a:lvl4pPr marL="1598400" indent="-378000">
              <a:lnSpc>
                <a:spcPct val="100000"/>
              </a:lnSpc>
              <a:spcBef>
                <a:spcPts val="600"/>
              </a:spcBef>
              <a:spcAft>
                <a:spcPts val="400"/>
              </a:spcAft>
              <a:buClr>
                <a:schemeClr val="accent1"/>
              </a:buClr>
              <a:defRPr sz="2400">
                <a:solidFill>
                  <a:schemeClr val="tx1"/>
                </a:solidFill>
              </a:defRPr>
            </a:lvl4pPr>
            <a:lvl5pPr marL="1872000" indent="-252000">
              <a:lnSpc>
                <a:spcPct val="100000"/>
              </a:lnSpc>
              <a:spcBef>
                <a:spcPts val="600"/>
              </a:spcBef>
              <a:spcAft>
                <a:spcPts val="400"/>
              </a:spcAft>
              <a:buClr>
                <a:schemeClr val="accent1"/>
              </a:buClr>
              <a:defRPr sz="1800">
                <a:solidFill>
                  <a:schemeClr val="tx1"/>
                </a:solidFill>
              </a:defRPr>
            </a:lvl5pPr>
            <a:lvl6pPr marL="2149200" indent="-252000">
              <a:lnSpc>
                <a:spcPct val="100000"/>
              </a:lnSpc>
              <a:spcBef>
                <a:spcPts val="600"/>
              </a:spcBef>
              <a:spcAft>
                <a:spcPts val="400"/>
              </a:spcAft>
              <a:buClr>
                <a:schemeClr val="accent1"/>
              </a:buClr>
              <a:defRPr sz="18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8" name="Text Placeholder 17">
            <a:extLst>
              <a:ext uri="{FF2B5EF4-FFF2-40B4-BE49-F238E27FC236}">
                <a16:creationId xmlns:a16="http://schemas.microsoft.com/office/drawing/2014/main" id="{6E02F4D5-E4C1-5642-8587-7EFF5F63CAD9}"/>
              </a:ext>
            </a:extLst>
          </p:cNvPr>
          <p:cNvSpPr>
            <a:spLocks noGrp="1"/>
          </p:cNvSpPr>
          <p:nvPr>
            <p:ph type="body" sz="quarter" idx="29" hasCustomPrompt="1"/>
          </p:nvPr>
        </p:nvSpPr>
        <p:spPr>
          <a:xfrm>
            <a:off x="571824" y="1193187"/>
            <a:ext cx="8327234"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tx1"/>
                </a:solidFill>
                <a:latin typeface="+mj-lt"/>
                <a:ea typeface="+mj-ea"/>
                <a:cs typeface="+mj-cs"/>
              </a:defRPr>
            </a:lvl1pPr>
          </a:lstStyle>
          <a:p>
            <a:pPr lvl="0"/>
            <a:r>
              <a:rPr lang="en-US"/>
              <a:t>Insert subtitle</a:t>
            </a:r>
          </a:p>
        </p:txBody>
      </p:sp>
    </p:spTree>
    <p:extLst>
      <p:ext uri="{BB962C8B-B14F-4D97-AF65-F5344CB8AC3E}">
        <p14:creationId xmlns:p14="http://schemas.microsoft.com/office/powerpoint/2010/main" val="1215518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Medium text_dark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6EC2A05-04A1-3E4B-BE51-3A8AECB66C55}"/>
              </a:ext>
            </a:extLst>
          </p:cNvPr>
          <p:cNvSpPr/>
          <p:nvPr/>
        </p:nvSpPr>
        <p:spPr>
          <a:xfrm>
            <a:off x="0" y="407988"/>
            <a:ext cx="11629565" cy="59531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buClr>
                <a:schemeClr val="bg1"/>
              </a:buClr>
            </a:pPr>
            <a:endParaRPr lang="en-GB">
              <a:solidFill>
                <a:schemeClr val="tx1"/>
              </a:solidFill>
            </a:endParaRPr>
          </a:p>
        </p:txBody>
      </p:sp>
      <p:sp>
        <p:nvSpPr>
          <p:cNvPr id="13" name="Slide Number Placeholder 10">
            <a:extLst>
              <a:ext uri="{FF2B5EF4-FFF2-40B4-BE49-F238E27FC236}">
                <a16:creationId xmlns:a16="http://schemas.microsoft.com/office/drawing/2014/main" id="{C6534C0D-8FF3-E342-A1BB-27F7F6415169}"/>
              </a:ext>
            </a:extLst>
          </p:cNvPr>
          <p:cNvSpPr>
            <a:spLocks noGrp="1"/>
          </p:cNvSpPr>
          <p:nvPr>
            <p:ph type="sldNum" sz="quarter" idx="4"/>
          </p:nvPr>
        </p:nvSpPr>
        <p:spPr>
          <a:xfrm>
            <a:off x="1131078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a:p>
        </p:txBody>
      </p:sp>
      <p:sp>
        <p:nvSpPr>
          <p:cNvPr id="14" name="Footer Placeholder 3">
            <a:extLst>
              <a:ext uri="{FF2B5EF4-FFF2-40B4-BE49-F238E27FC236}">
                <a16:creationId xmlns:a16="http://schemas.microsoft.com/office/drawing/2014/main" id="{C2475B0E-7F02-EE42-891D-9DE8C829C9A5}"/>
              </a:ext>
            </a:extLst>
          </p:cNvPr>
          <p:cNvSpPr>
            <a:spLocks noGrp="1"/>
          </p:cNvSpPr>
          <p:nvPr>
            <p:ph type="ftr" sz="quarter" idx="3"/>
          </p:nvPr>
        </p:nvSpPr>
        <p:spPr>
          <a:xfrm>
            <a:off x="672052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November Marketing Town Hall</a:t>
            </a:r>
          </a:p>
        </p:txBody>
      </p:sp>
      <p:sp>
        <p:nvSpPr>
          <p:cNvPr id="9" name="Title 1">
            <a:extLst>
              <a:ext uri="{FF2B5EF4-FFF2-40B4-BE49-F238E27FC236}">
                <a16:creationId xmlns:a16="http://schemas.microsoft.com/office/drawing/2014/main" id="{1C29C849-1E72-BC4F-B93D-BFD22CB77C2F}"/>
              </a:ext>
            </a:extLst>
          </p:cNvPr>
          <p:cNvSpPr>
            <a:spLocks noGrp="1"/>
          </p:cNvSpPr>
          <p:nvPr>
            <p:ph type="title" hasCustomPrompt="1"/>
          </p:nvPr>
        </p:nvSpPr>
        <p:spPr>
          <a:xfrm>
            <a:off x="573068" y="816951"/>
            <a:ext cx="8333916" cy="395878"/>
          </a:xfrm>
        </p:spPr>
        <p:txBody>
          <a:bodyPr wrap="square" anchor="t" anchorCtr="0">
            <a:noAutofit/>
          </a:bodyPr>
          <a:lstStyle>
            <a:lvl1pPr>
              <a:lnSpc>
                <a:spcPct val="85000"/>
              </a:lnSpc>
              <a:buClr>
                <a:schemeClr val="tx1"/>
              </a:buClr>
              <a:defRPr lang="en-GB" sz="3000" b="1" kern="1200" spc="10" baseline="0" dirty="0">
                <a:solidFill>
                  <a:schemeClr val="bg1"/>
                </a:solidFill>
                <a:latin typeface="+mj-lt"/>
                <a:ea typeface="+mj-ea"/>
                <a:cs typeface="+mj-cs"/>
              </a:defRPr>
            </a:lvl1pPr>
          </a:lstStyle>
          <a:p>
            <a:r>
              <a:rPr lang="en-US"/>
              <a:t>Insert title</a:t>
            </a:r>
            <a:endParaRPr lang="en-GB"/>
          </a:p>
        </p:txBody>
      </p:sp>
      <p:sp>
        <p:nvSpPr>
          <p:cNvPr id="15" name="Text Placeholder 13">
            <a:extLst>
              <a:ext uri="{FF2B5EF4-FFF2-40B4-BE49-F238E27FC236}">
                <a16:creationId xmlns:a16="http://schemas.microsoft.com/office/drawing/2014/main" id="{A80838BB-97AD-ED46-AC09-7F7CAA9EA335}"/>
              </a:ext>
            </a:extLst>
          </p:cNvPr>
          <p:cNvSpPr>
            <a:spLocks noGrp="1"/>
          </p:cNvSpPr>
          <p:nvPr>
            <p:ph type="body" sz="quarter" idx="30" hasCustomPrompt="1"/>
          </p:nvPr>
        </p:nvSpPr>
        <p:spPr>
          <a:xfrm>
            <a:off x="573062" y="1812925"/>
            <a:ext cx="8333922" cy="4548188"/>
          </a:xfrm>
        </p:spPr>
        <p:txBody>
          <a:bodyPr>
            <a:normAutofit/>
          </a:bodyPr>
          <a:lstStyle>
            <a:lvl1pPr marL="288000" indent="-360000">
              <a:lnSpc>
                <a:spcPct val="100000"/>
              </a:lnSpc>
              <a:spcBef>
                <a:spcPts val="600"/>
              </a:spcBef>
              <a:spcAft>
                <a:spcPts val="400"/>
              </a:spcAft>
              <a:buClr>
                <a:schemeClr val="bg1"/>
              </a:buClr>
              <a:defRPr sz="3000">
                <a:solidFill>
                  <a:schemeClr val="bg1"/>
                </a:solidFill>
              </a:defRPr>
            </a:lvl1pPr>
            <a:lvl2pPr marL="828000" indent="-432000">
              <a:lnSpc>
                <a:spcPct val="100000"/>
              </a:lnSpc>
              <a:spcBef>
                <a:spcPts val="600"/>
              </a:spcBef>
              <a:spcAft>
                <a:spcPts val="400"/>
              </a:spcAft>
              <a:buClr>
                <a:schemeClr val="bg1"/>
              </a:buClr>
              <a:defRPr sz="3000">
                <a:solidFill>
                  <a:schemeClr val="bg1"/>
                </a:solidFill>
              </a:defRPr>
            </a:lvl2pPr>
            <a:lvl3pPr marL="1216800" indent="-378000">
              <a:lnSpc>
                <a:spcPct val="100000"/>
              </a:lnSpc>
              <a:spcBef>
                <a:spcPts val="600"/>
              </a:spcBef>
              <a:spcAft>
                <a:spcPts val="400"/>
              </a:spcAft>
              <a:buClr>
                <a:schemeClr val="bg1"/>
              </a:buClr>
              <a:defRPr sz="2400">
                <a:solidFill>
                  <a:schemeClr val="bg1"/>
                </a:solidFill>
              </a:defRPr>
            </a:lvl3pPr>
            <a:lvl4pPr marL="1598400" indent="-378000">
              <a:lnSpc>
                <a:spcPct val="100000"/>
              </a:lnSpc>
              <a:spcBef>
                <a:spcPts val="600"/>
              </a:spcBef>
              <a:spcAft>
                <a:spcPts val="400"/>
              </a:spcAft>
              <a:buClr>
                <a:schemeClr val="bg1"/>
              </a:buClr>
              <a:defRPr sz="2400">
                <a:solidFill>
                  <a:schemeClr val="bg1"/>
                </a:solidFill>
              </a:defRPr>
            </a:lvl4pPr>
            <a:lvl5pPr marL="1872000" indent="-252000">
              <a:lnSpc>
                <a:spcPct val="100000"/>
              </a:lnSpc>
              <a:spcBef>
                <a:spcPts val="600"/>
              </a:spcBef>
              <a:spcAft>
                <a:spcPts val="400"/>
              </a:spcAft>
              <a:buClr>
                <a:schemeClr val="bg1"/>
              </a:buClr>
              <a:defRPr sz="1800">
                <a:solidFill>
                  <a:schemeClr val="bg1"/>
                </a:solidFill>
              </a:defRPr>
            </a:lvl5pPr>
            <a:lvl6pPr marL="2149200" indent="-252000">
              <a:lnSpc>
                <a:spcPct val="100000"/>
              </a:lnSpc>
              <a:spcBef>
                <a:spcPts val="600"/>
              </a:spcBef>
              <a:spcAft>
                <a:spcPts val="400"/>
              </a:spcAft>
              <a:buClr>
                <a:schemeClr val="bg1"/>
              </a:buClr>
              <a:defRPr sz="180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10" name="Text Placeholder 17">
            <a:extLst>
              <a:ext uri="{FF2B5EF4-FFF2-40B4-BE49-F238E27FC236}">
                <a16:creationId xmlns:a16="http://schemas.microsoft.com/office/drawing/2014/main" id="{841FC859-F8B7-7845-A4AD-751FFA0462E1}"/>
              </a:ext>
            </a:extLst>
          </p:cNvPr>
          <p:cNvSpPr>
            <a:spLocks noGrp="1"/>
          </p:cNvSpPr>
          <p:nvPr>
            <p:ph type="body" sz="quarter" idx="29" hasCustomPrompt="1"/>
          </p:nvPr>
        </p:nvSpPr>
        <p:spPr>
          <a:xfrm>
            <a:off x="571823" y="1193187"/>
            <a:ext cx="8324373"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bg1"/>
                </a:solidFill>
                <a:latin typeface="+mj-lt"/>
                <a:ea typeface="+mj-ea"/>
                <a:cs typeface="+mj-cs"/>
              </a:defRPr>
            </a:lvl1pPr>
          </a:lstStyle>
          <a:p>
            <a:pPr lvl="0"/>
            <a:r>
              <a:rPr lang="en-US"/>
              <a:t>Insert subtitle</a:t>
            </a:r>
          </a:p>
        </p:txBody>
      </p:sp>
    </p:spTree>
    <p:extLst>
      <p:ext uri="{BB962C8B-B14F-4D97-AF65-F5344CB8AC3E}">
        <p14:creationId xmlns:p14="http://schemas.microsoft.com/office/powerpoint/2010/main" val="6123521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Medium text_tea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2EA98A-719A-0D47-BE8E-74E3196C66BB}"/>
              </a:ext>
            </a:extLst>
          </p:cNvPr>
          <p:cNvSpPr/>
          <p:nvPr/>
        </p:nvSpPr>
        <p:spPr>
          <a:xfrm>
            <a:off x="0" y="407988"/>
            <a:ext cx="11609543" cy="59531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solidFill>
                <a:schemeClr val="bg1"/>
              </a:solidFill>
            </a:endParaRPr>
          </a:p>
        </p:txBody>
      </p:sp>
      <p:sp>
        <p:nvSpPr>
          <p:cNvPr id="13" name="Slide Number Placeholder 10">
            <a:extLst>
              <a:ext uri="{FF2B5EF4-FFF2-40B4-BE49-F238E27FC236}">
                <a16:creationId xmlns:a16="http://schemas.microsoft.com/office/drawing/2014/main" id="{D5B112E0-AE8D-1D47-97C8-C73CB4357888}"/>
              </a:ext>
            </a:extLst>
          </p:cNvPr>
          <p:cNvSpPr>
            <a:spLocks noGrp="1"/>
          </p:cNvSpPr>
          <p:nvPr>
            <p:ph type="sldNum" sz="quarter" idx="4"/>
          </p:nvPr>
        </p:nvSpPr>
        <p:spPr>
          <a:xfrm>
            <a:off x="1131078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a:p>
        </p:txBody>
      </p:sp>
      <p:sp>
        <p:nvSpPr>
          <p:cNvPr id="14" name="Footer Placeholder 3">
            <a:extLst>
              <a:ext uri="{FF2B5EF4-FFF2-40B4-BE49-F238E27FC236}">
                <a16:creationId xmlns:a16="http://schemas.microsoft.com/office/drawing/2014/main" id="{832E0AA8-C267-CB49-BA21-9FFF9A0A549C}"/>
              </a:ext>
            </a:extLst>
          </p:cNvPr>
          <p:cNvSpPr>
            <a:spLocks noGrp="1"/>
          </p:cNvSpPr>
          <p:nvPr>
            <p:ph type="ftr" sz="quarter" idx="3"/>
          </p:nvPr>
        </p:nvSpPr>
        <p:spPr>
          <a:xfrm>
            <a:off x="672052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November Marketing Town Hall</a:t>
            </a:r>
          </a:p>
        </p:txBody>
      </p:sp>
      <p:sp>
        <p:nvSpPr>
          <p:cNvPr id="17" name="Title 1">
            <a:extLst>
              <a:ext uri="{FF2B5EF4-FFF2-40B4-BE49-F238E27FC236}">
                <a16:creationId xmlns:a16="http://schemas.microsoft.com/office/drawing/2014/main" id="{B1A21883-3638-904E-9CD3-E7CB73EB4AEE}"/>
              </a:ext>
            </a:extLst>
          </p:cNvPr>
          <p:cNvSpPr>
            <a:spLocks noGrp="1"/>
          </p:cNvSpPr>
          <p:nvPr>
            <p:ph type="title" hasCustomPrompt="1"/>
          </p:nvPr>
        </p:nvSpPr>
        <p:spPr>
          <a:xfrm>
            <a:off x="573273" y="816951"/>
            <a:ext cx="8323077" cy="395878"/>
          </a:xfrm>
        </p:spPr>
        <p:txBody>
          <a:bodyPr wrap="square" anchor="t" anchorCtr="0">
            <a:noAutofit/>
          </a:bodyPr>
          <a:lstStyle>
            <a:lvl1pPr>
              <a:lnSpc>
                <a:spcPct val="85000"/>
              </a:lnSpc>
              <a:buClr>
                <a:schemeClr val="tx1"/>
              </a:buClr>
              <a:defRPr lang="en-GB" sz="3000" b="1" kern="1200" spc="10" baseline="0" dirty="0">
                <a:solidFill>
                  <a:schemeClr val="bg1"/>
                </a:solidFill>
                <a:latin typeface="+mj-lt"/>
                <a:ea typeface="+mj-ea"/>
                <a:cs typeface="+mj-cs"/>
              </a:defRPr>
            </a:lvl1pPr>
          </a:lstStyle>
          <a:p>
            <a:r>
              <a:rPr lang="en-US"/>
              <a:t>Insert title</a:t>
            </a:r>
            <a:endParaRPr lang="en-GB"/>
          </a:p>
        </p:txBody>
      </p:sp>
      <p:sp>
        <p:nvSpPr>
          <p:cNvPr id="15" name="Text Placeholder 13">
            <a:extLst>
              <a:ext uri="{FF2B5EF4-FFF2-40B4-BE49-F238E27FC236}">
                <a16:creationId xmlns:a16="http://schemas.microsoft.com/office/drawing/2014/main" id="{516F0866-EF58-7B41-936C-650CFA103E6C}"/>
              </a:ext>
            </a:extLst>
          </p:cNvPr>
          <p:cNvSpPr>
            <a:spLocks noGrp="1"/>
          </p:cNvSpPr>
          <p:nvPr>
            <p:ph type="body" sz="quarter" idx="30" hasCustomPrompt="1"/>
          </p:nvPr>
        </p:nvSpPr>
        <p:spPr>
          <a:xfrm>
            <a:off x="568960" y="1812925"/>
            <a:ext cx="8327390" cy="4548188"/>
          </a:xfrm>
        </p:spPr>
        <p:txBody>
          <a:bodyPr>
            <a:noAutofit/>
          </a:bodyPr>
          <a:lstStyle>
            <a:lvl1pPr marL="288000" indent="-360000">
              <a:lnSpc>
                <a:spcPct val="100000"/>
              </a:lnSpc>
              <a:spcBef>
                <a:spcPts val="600"/>
              </a:spcBef>
              <a:spcAft>
                <a:spcPts val="400"/>
              </a:spcAft>
              <a:buClr>
                <a:schemeClr val="bg1"/>
              </a:buClr>
              <a:defRPr sz="3000">
                <a:solidFill>
                  <a:schemeClr val="bg1"/>
                </a:solidFill>
              </a:defRPr>
            </a:lvl1pPr>
            <a:lvl2pPr marL="828000" indent="-432000">
              <a:lnSpc>
                <a:spcPct val="100000"/>
              </a:lnSpc>
              <a:spcBef>
                <a:spcPts val="600"/>
              </a:spcBef>
              <a:spcAft>
                <a:spcPts val="400"/>
              </a:spcAft>
              <a:buClr>
                <a:schemeClr val="bg1"/>
              </a:buClr>
              <a:defRPr sz="3000">
                <a:solidFill>
                  <a:schemeClr val="bg1"/>
                </a:solidFill>
              </a:defRPr>
            </a:lvl2pPr>
            <a:lvl3pPr marL="1216800" indent="-378000">
              <a:lnSpc>
                <a:spcPct val="100000"/>
              </a:lnSpc>
              <a:spcBef>
                <a:spcPts val="600"/>
              </a:spcBef>
              <a:spcAft>
                <a:spcPts val="400"/>
              </a:spcAft>
              <a:buClr>
                <a:schemeClr val="bg1"/>
              </a:buClr>
              <a:defRPr sz="2400">
                <a:solidFill>
                  <a:schemeClr val="bg1"/>
                </a:solidFill>
              </a:defRPr>
            </a:lvl3pPr>
            <a:lvl4pPr marL="1598400" indent="-378000">
              <a:lnSpc>
                <a:spcPct val="100000"/>
              </a:lnSpc>
              <a:spcBef>
                <a:spcPts val="600"/>
              </a:spcBef>
              <a:spcAft>
                <a:spcPts val="400"/>
              </a:spcAft>
              <a:buClr>
                <a:schemeClr val="bg1"/>
              </a:buClr>
              <a:defRPr sz="2400">
                <a:solidFill>
                  <a:schemeClr val="bg1"/>
                </a:solidFill>
              </a:defRPr>
            </a:lvl4pPr>
            <a:lvl5pPr marL="1872000" indent="-252000">
              <a:lnSpc>
                <a:spcPct val="100000"/>
              </a:lnSpc>
              <a:spcBef>
                <a:spcPts val="600"/>
              </a:spcBef>
              <a:spcAft>
                <a:spcPts val="400"/>
              </a:spcAft>
              <a:buClr>
                <a:schemeClr val="bg1"/>
              </a:buClr>
              <a:defRPr sz="1800">
                <a:solidFill>
                  <a:schemeClr val="bg1"/>
                </a:solidFill>
              </a:defRPr>
            </a:lvl5pPr>
            <a:lvl6pPr marL="2149200" indent="-252000">
              <a:lnSpc>
                <a:spcPct val="100000"/>
              </a:lnSpc>
              <a:spcBef>
                <a:spcPts val="600"/>
              </a:spcBef>
              <a:spcAft>
                <a:spcPts val="400"/>
              </a:spcAft>
              <a:buClr>
                <a:schemeClr val="bg1"/>
              </a:buClr>
              <a:defRPr sz="180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8" name="Text Placeholder 17">
            <a:extLst>
              <a:ext uri="{FF2B5EF4-FFF2-40B4-BE49-F238E27FC236}">
                <a16:creationId xmlns:a16="http://schemas.microsoft.com/office/drawing/2014/main" id="{53C79FA3-C87E-D545-B6F5-20BC564ACEFB}"/>
              </a:ext>
            </a:extLst>
          </p:cNvPr>
          <p:cNvSpPr>
            <a:spLocks noGrp="1"/>
          </p:cNvSpPr>
          <p:nvPr>
            <p:ph type="body" sz="quarter" idx="29" hasCustomPrompt="1"/>
          </p:nvPr>
        </p:nvSpPr>
        <p:spPr>
          <a:xfrm>
            <a:off x="571823" y="1193187"/>
            <a:ext cx="8327233"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bg1"/>
                </a:solidFill>
                <a:latin typeface="+mj-lt"/>
                <a:ea typeface="+mj-ea"/>
                <a:cs typeface="+mj-cs"/>
              </a:defRPr>
            </a:lvl1pPr>
          </a:lstStyle>
          <a:p>
            <a:pPr lvl="0"/>
            <a:r>
              <a:rPr lang="en-US"/>
              <a:t>Insert subtitle</a:t>
            </a:r>
          </a:p>
        </p:txBody>
      </p:sp>
    </p:spTree>
    <p:extLst>
      <p:ext uri="{BB962C8B-B14F-4D97-AF65-F5344CB8AC3E}">
        <p14:creationId xmlns:p14="http://schemas.microsoft.com/office/powerpoint/2010/main" val="839120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0/50 text_white">
    <p:spTree>
      <p:nvGrpSpPr>
        <p:cNvPr id="1" name=""/>
        <p:cNvGrpSpPr/>
        <p:nvPr/>
      </p:nvGrpSpPr>
      <p:grpSpPr>
        <a:xfrm>
          <a:off x="0" y="0"/>
          <a:ext cx="0" cy="0"/>
          <a:chOff x="0" y="0"/>
          <a:chExt cx="0" cy="0"/>
        </a:xfrm>
      </p:grpSpPr>
      <p:sp>
        <p:nvSpPr>
          <p:cNvPr id="9" name="Slide Number Placeholder 10">
            <a:extLst>
              <a:ext uri="{FF2B5EF4-FFF2-40B4-BE49-F238E27FC236}">
                <a16:creationId xmlns:a16="http://schemas.microsoft.com/office/drawing/2014/main" id="{DE605FFD-83BC-A146-A979-9080B3844679}"/>
              </a:ext>
            </a:extLst>
          </p:cNvPr>
          <p:cNvSpPr>
            <a:spLocks noGrp="1"/>
          </p:cNvSpPr>
          <p:nvPr>
            <p:ph type="sldNum" sz="quarter" idx="4"/>
          </p:nvPr>
        </p:nvSpPr>
        <p:spPr>
          <a:xfrm>
            <a:off x="11310781" y="6542510"/>
            <a:ext cx="290351" cy="160697"/>
          </a:xfrm>
          <a:prstGeom prst="rect">
            <a:avLst/>
          </a:prstGeom>
        </p:spPr>
        <p:txBody>
          <a:bodyPr lIns="0" tIns="0" rIns="0" bIns="0" anchor="t">
            <a:noAutofit/>
          </a:bodyPr>
          <a:lstStyle>
            <a:lvl1pPr algn="r">
              <a:defRPr sz="800">
                <a:solidFill>
                  <a:schemeClr val="bg1"/>
                </a:solidFill>
              </a:defRPr>
            </a:lvl1pPr>
          </a:lstStyle>
          <a:p>
            <a:fld id="{ACE40072-2050-E24D-B430-547640EDA0F9}" type="slidenum">
              <a:rPr lang="en-GB" smtClean="0"/>
              <a:pPr/>
              <a:t>‹#›</a:t>
            </a:fld>
            <a:endParaRPr lang="en-GB"/>
          </a:p>
        </p:txBody>
      </p:sp>
      <p:sp>
        <p:nvSpPr>
          <p:cNvPr id="10" name="Footer Placeholder 3">
            <a:extLst>
              <a:ext uri="{FF2B5EF4-FFF2-40B4-BE49-F238E27FC236}">
                <a16:creationId xmlns:a16="http://schemas.microsoft.com/office/drawing/2014/main" id="{3E7F4A0F-2D48-4446-B1AA-D2BF9C5DA514}"/>
              </a:ext>
            </a:extLst>
          </p:cNvPr>
          <p:cNvSpPr>
            <a:spLocks noGrp="1"/>
          </p:cNvSpPr>
          <p:nvPr>
            <p:ph type="ftr" sz="quarter" idx="3"/>
          </p:nvPr>
        </p:nvSpPr>
        <p:spPr>
          <a:xfrm>
            <a:off x="6720523" y="6542511"/>
            <a:ext cx="4114800" cy="180811"/>
          </a:xfrm>
          <a:prstGeom prst="rect">
            <a:avLst/>
          </a:prstGeom>
        </p:spPr>
        <p:txBody>
          <a:bodyPr vert="horz" lIns="0" tIns="0" rIns="0" bIns="0" rtlCol="0" anchor="t">
            <a:noAutofit/>
          </a:bodyPr>
          <a:lstStyle>
            <a:lvl1pPr algn="r">
              <a:defRPr sz="800">
                <a:solidFill>
                  <a:schemeClr val="bg1"/>
                </a:solidFill>
              </a:defRPr>
            </a:lvl1pPr>
          </a:lstStyle>
          <a:p>
            <a:r>
              <a:rPr lang="en-GB"/>
              <a:t>November Marketing Town Hall</a:t>
            </a:r>
          </a:p>
        </p:txBody>
      </p:sp>
      <p:sp>
        <p:nvSpPr>
          <p:cNvPr id="12" name="Title 1">
            <a:extLst>
              <a:ext uri="{FF2B5EF4-FFF2-40B4-BE49-F238E27FC236}">
                <a16:creationId xmlns:a16="http://schemas.microsoft.com/office/drawing/2014/main" id="{6C25C9F5-CF5B-CA43-9C03-7545FF857A59}"/>
              </a:ext>
            </a:extLst>
          </p:cNvPr>
          <p:cNvSpPr>
            <a:spLocks noGrp="1"/>
          </p:cNvSpPr>
          <p:nvPr>
            <p:ph type="title" hasCustomPrompt="1"/>
          </p:nvPr>
        </p:nvSpPr>
        <p:spPr>
          <a:xfrm>
            <a:off x="573068" y="816951"/>
            <a:ext cx="8333915"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a:t>Insert title</a:t>
            </a:r>
            <a:endParaRPr lang="en-GB"/>
          </a:p>
        </p:txBody>
      </p:sp>
      <p:sp>
        <p:nvSpPr>
          <p:cNvPr id="16" name="Text Placeholder 13">
            <a:extLst>
              <a:ext uri="{FF2B5EF4-FFF2-40B4-BE49-F238E27FC236}">
                <a16:creationId xmlns:a16="http://schemas.microsoft.com/office/drawing/2014/main" id="{A514AD22-A13A-5B49-AA61-71163BD0B1A0}"/>
              </a:ext>
            </a:extLst>
          </p:cNvPr>
          <p:cNvSpPr>
            <a:spLocks noGrp="1"/>
          </p:cNvSpPr>
          <p:nvPr>
            <p:ph type="body" sz="quarter" idx="33" hasCustomPrompt="1"/>
          </p:nvPr>
        </p:nvSpPr>
        <p:spPr>
          <a:xfrm>
            <a:off x="6181725" y="1812925"/>
            <a:ext cx="5419407" cy="4548188"/>
          </a:xfrm>
        </p:spPr>
        <p:txBody>
          <a:bodyPr>
            <a:normAutofit/>
          </a:bodyPr>
          <a:lstStyle>
            <a:lvl1pPr marL="360000" indent="-360000">
              <a:lnSpc>
                <a:spcPct val="100000"/>
              </a:lnSpc>
              <a:spcBef>
                <a:spcPts val="600"/>
              </a:spcBef>
              <a:spcAft>
                <a:spcPts val="400"/>
              </a:spcAft>
              <a:buClr>
                <a:schemeClr val="accent1"/>
              </a:buClr>
              <a:defRPr sz="3000">
                <a:solidFill>
                  <a:schemeClr val="tx1"/>
                </a:solidFill>
              </a:defRPr>
            </a:lvl1pPr>
            <a:lvl2pPr marL="828000" indent="-432000">
              <a:lnSpc>
                <a:spcPct val="100000"/>
              </a:lnSpc>
              <a:spcBef>
                <a:spcPts val="600"/>
              </a:spcBef>
              <a:spcAft>
                <a:spcPts val="400"/>
              </a:spcAft>
              <a:buClr>
                <a:schemeClr val="accent1"/>
              </a:buClr>
              <a:defRPr sz="3000">
                <a:solidFill>
                  <a:schemeClr val="tx1"/>
                </a:solidFill>
              </a:defRPr>
            </a:lvl2pPr>
            <a:lvl3pPr marL="1216800" indent="-378000">
              <a:lnSpc>
                <a:spcPct val="100000"/>
              </a:lnSpc>
              <a:spcBef>
                <a:spcPts val="600"/>
              </a:spcBef>
              <a:spcAft>
                <a:spcPts val="400"/>
              </a:spcAft>
              <a:buClr>
                <a:schemeClr val="accent1"/>
              </a:buClr>
              <a:defRPr sz="2400">
                <a:solidFill>
                  <a:schemeClr val="tx1"/>
                </a:solidFill>
              </a:defRPr>
            </a:lvl3pPr>
            <a:lvl4pPr marL="1598400" indent="-378000">
              <a:lnSpc>
                <a:spcPct val="100000"/>
              </a:lnSpc>
              <a:spcBef>
                <a:spcPts val="600"/>
              </a:spcBef>
              <a:spcAft>
                <a:spcPts val="400"/>
              </a:spcAft>
              <a:buClr>
                <a:schemeClr val="accent1"/>
              </a:buClr>
              <a:defRPr sz="2400">
                <a:solidFill>
                  <a:schemeClr val="tx1"/>
                </a:solidFill>
              </a:defRPr>
            </a:lvl4pPr>
            <a:lvl5pPr marL="1872000" indent="-252000">
              <a:lnSpc>
                <a:spcPct val="100000"/>
              </a:lnSpc>
              <a:spcBef>
                <a:spcPts val="600"/>
              </a:spcBef>
              <a:spcAft>
                <a:spcPts val="400"/>
              </a:spcAft>
              <a:buClr>
                <a:schemeClr val="accent1"/>
              </a:buClr>
              <a:defRPr sz="1800">
                <a:solidFill>
                  <a:schemeClr val="tx1"/>
                </a:solidFill>
              </a:defRPr>
            </a:lvl5pPr>
            <a:lvl6pPr marL="2149200" indent="-252000">
              <a:lnSpc>
                <a:spcPct val="100000"/>
              </a:lnSpc>
              <a:spcBef>
                <a:spcPts val="600"/>
              </a:spcBef>
              <a:spcAft>
                <a:spcPts val="400"/>
              </a:spcAft>
              <a:buClr>
                <a:schemeClr val="accent1"/>
              </a:buClr>
              <a:defRPr sz="18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18" name="Text Placeholder 13">
            <a:extLst>
              <a:ext uri="{FF2B5EF4-FFF2-40B4-BE49-F238E27FC236}">
                <a16:creationId xmlns:a16="http://schemas.microsoft.com/office/drawing/2014/main" id="{1B9F3F2B-9696-1644-8C85-A089163E82B4}"/>
              </a:ext>
            </a:extLst>
          </p:cNvPr>
          <p:cNvSpPr>
            <a:spLocks noGrp="1"/>
          </p:cNvSpPr>
          <p:nvPr>
            <p:ph type="body" sz="quarter" idx="34" hasCustomPrompt="1"/>
          </p:nvPr>
        </p:nvSpPr>
        <p:spPr>
          <a:xfrm>
            <a:off x="565722" y="1812925"/>
            <a:ext cx="5416119" cy="4548188"/>
          </a:xfrm>
        </p:spPr>
        <p:txBody>
          <a:bodyPr>
            <a:normAutofit/>
          </a:bodyPr>
          <a:lstStyle>
            <a:lvl1pPr marL="360000" indent="-360000">
              <a:lnSpc>
                <a:spcPct val="100000"/>
              </a:lnSpc>
              <a:spcBef>
                <a:spcPts val="600"/>
              </a:spcBef>
              <a:spcAft>
                <a:spcPts val="400"/>
              </a:spcAft>
              <a:buClr>
                <a:schemeClr val="accent1"/>
              </a:buClr>
              <a:defRPr sz="3000">
                <a:solidFill>
                  <a:schemeClr val="tx1"/>
                </a:solidFill>
              </a:defRPr>
            </a:lvl1pPr>
            <a:lvl2pPr marL="828000" indent="-432000">
              <a:lnSpc>
                <a:spcPct val="100000"/>
              </a:lnSpc>
              <a:spcBef>
                <a:spcPts val="600"/>
              </a:spcBef>
              <a:spcAft>
                <a:spcPts val="400"/>
              </a:spcAft>
              <a:buClr>
                <a:schemeClr val="accent1"/>
              </a:buClr>
              <a:defRPr sz="3000">
                <a:solidFill>
                  <a:schemeClr val="tx1"/>
                </a:solidFill>
              </a:defRPr>
            </a:lvl2pPr>
            <a:lvl3pPr marL="1216800" indent="-378000">
              <a:lnSpc>
                <a:spcPct val="100000"/>
              </a:lnSpc>
              <a:spcBef>
                <a:spcPts val="600"/>
              </a:spcBef>
              <a:spcAft>
                <a:spcPts val="400"/>
              </a:spcAft>
              <a:buClr>
                <a:schemeClr val="accent1"/>
              </a:buClr>
              <a:defRPr sz="2400">
                <a:solidFill>
                  <a:schemeClr val="tx1"/>
                </a:solidFill>
              </a:defRPr>
            </a:lvl3pPr>
            <a:lvl4pPr marL="1598400" indent="-378000">
              <a:lnSpc>
                <a:spcPct val="100000"/>
              </a:lnSpc>
              <a:spcBef>
                <a:spcPts val="600"/>
              </a:spcBef>
              <a:spcAft>
                <a:spcPts val="400"/>
              </a:spcAft>
              <a:buClr>
                <a:schemeClr val="accent1"/>
              </a:buClr>
              <a:defRPr sz="2400">
                <a:solidFill>
                  <a:schemeClr val="tx1"/>
                </a:solidFill>
              </a:defRPr>
            </a:lvl4pPr>
            <a:lvl5pPr marL="1872000" indent="-252000">
              <a:lnSpc>
                <a:spcPct val="100000"/>
              </a:lnSpc>
              <a:spcBef>
                <a:spcPts val="600"/>
              </a:spcBef>
              <a:spcAft>
                <a:spcPts val="400"/>
              </a:spcAft>
              <a:buClr>
                <a:schemeClr val="accent1"/>
              </a:buClr>
              <a:defRPr sz="1800">
                <a:solidFill>
                  <a:schemeClr val="tx1"/>
                </a:solidFill>
              </a:defRPr>
            </a:lvl5pPr>
            <a:lvl6pPr marL="2149200" indent="-252000">
              <a:lnSpc>
                <a:spcPct val="100000"/>
              </a:lnSpc>
              <a:spcBef>
                <a:spcPts val="600"/>
              </a:spcBef>
              <a:spcAft>
                <a:spcPts val="400"/>
              </a:spcAft>
              <a:buClr>
                <a:schemeClr val="accent1"/>
              </a:buClr>
              <a:defRPr sz="18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11" name="Text Placeholder 17">
            <a:extLst>
              <a:ext uri="{FF2B5EF4-FFF2-40B4-BE49-F238E27FC236}">
                <a16:creationId xmlns:a16="http://schemas.microsoft.com/office/drawing/2014/main" id="{67BA24C8-4F26-2D48-BE22-DAE55D2B12BB}"/>
              </a:ext>
            </a:extLst>
          </p:cNvPr>
          <p:cNvSpPr>
            <a:spLocks noGrp="1"/>
          </p:cNvSpPr>
          <p:nvPr>
            <p:ph type="body" sz="quarter" idx="29" hasCustomPrompt="1"/>
          </p:nvPr>
        </p:nvSpPr>
        <p:spPr>
          <a:xfrm>
            <a:off x="571824" y="1193187"/>
            <a:ext cx="8324372"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tx1"/>
                </a:solidFill>
                <a:latin typeface="+mj-lt"/>
                <a:ea typeface="+mj-ea"/>
                <a:cs typeface="+mj-cs"/>
              </a:defRPr>
            </a:lvl1pPr>
          </a:lstStyle>
          <a:p>
            <a:pPr lvl="0"/>
            <a:r>
              <a:rPr lang="en-US"/>
              <a:t>Insert subtitle</a:t>
            </a:r>
          </a:p>
        </p:txBody>
      </p:sp>
    </p:spTree>
    <p:extLst>
      <p:ext uri="{BB962C8B-B14F-4D97-AF65-F5344CB8AC3E}">
        <p14:creationId xmlns:p14="http://schemas.microsoft.com/office/powerpoint/2010/main" val="3253191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0/50 text_white/purpl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7568225-A33A-7544-8FD4-5E942BF9578C}"/>
              </a:ext>
            </a:extLst>
          </p:cNvPr>
          <p:cNvSpPr/>
          <p:nvPr userDrawn="1"/>
        </p:nvSpPr>
        <p:spPr>
          <a:xfrm>
            <a:off x="6091417" y="1535113"/>
            <a:ext cx="6100583" cy="53228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08720B5C-8333-5047-B270-7E403B8710CA}"/>
              </a:ext>
            </a:extLst>
          </p:cNvPr>
          <p:cNvSpPr/>
          <p:nvPr/>
        </p:nvSpPr>
        <p:spPr>
          <a:xfrm>
            <a:off x="6050777" y="1535113"/>
            <a:ext cx="6100583" cy="53228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lide Number Placeholder 10">
            <a:extLst>
              <a:ext uri="{FF2B5EF4-FFF2-40B4-BE49-F238E27FC236}">
                <a16:creationId xmlns:a16="http://schemas.microsoft.com/office/drawing/2014/main" id="{DE605FFD-83BC-A146-A979-9080B3844679}"/>
              </a:ext>
            </a:extLst>
          </p:cNvPr>
          <p:cNvSpPr>
            <a:spLocks noGrp="1"/>
          </p:cNvSpPr>
          <p:nvPr>
            <p:ph type="sldNum" sz="quarter" idx="4"/>
          </p:nvPr>
        </p:nvSpPr>
        <p:spPr>
          <a:xfrm>
            <a:off x="11320941" y="6542510"/>
            <a:ext cx="290351" cy="160697"/>
          </a:xfrm>
          <a:prstGeom prst="rect">
            <a:avLst/>
          </a:prstGeom>
        </p:spPr>
        <p:txBody>
          <a:bodyPr lIns="0" tIns="0" rIns="0" bIns="0" anchor="t">
            <a:noAutofit/>
          </a:bodyPr>
          <a:lstStyle>
            <a:lvl1pPr algn="r">
              <a:defRPr sz="800">
                <a:solidFill>
                  <a:schemeClr val="bg1"/>
                </a:solidFill>
              </a:defRPr>
            </a:lvl1pPr>
          </a:lstStyle>
          <a:p>
            <a:fld id="{ACE40072-2050-E24D-B430-547640EDA0F9}" type="slidenum">
              <a:rPr lang="en-GB" smtClean="0"/>
              <a:pPr/>
              <a:t>‹#›</a:t>
            </a:fld>
            <a:endParaRPr lang="en-GB"/>
          </a:p>
        </p:txBody>
      </p:sp>
      <p:sp>
        <p:nvSpPr>
          <p:cNvPr id="10" name="Footer Placeholder 3">
            <a:extLst>
              <a:ext uri="{FF2B5EF4-FFF2-40B4-BE49-F238E27FC236}">
                <a16:creationId xmlns:a16="http://schemas.microsoft.com/office/drawing/2014/main" id="{3E7F4A0F-2D48-4446-B1AA-D2BF9C5DA514}"/>
              </a:ext>
            </a:extLst>
          </p:cNvPr>
          <p:cNvSpPr>
            <a:spLocks noGrp="1"/>
          </p:cNvSpPr>
          <p:nvPr>
            <p:ph type="ftr" sz="quarter" idx="3"/>
          </p:nvPr>
        </p:nvSpPr>
        <p:spPr>
          <a:xfrm>
            <a:off x="6710363" y="6542511"/>
            <a:ext cx="4114800" cy="180811"/>
          </a:xfrm>
          <a:prstGeom prst="rect">
            <a:avLst/>
          </a:prstGeom>
        </p:spPr>
        <p:txBody>
          <a:bodyPr vert="horz" lIns="0" tIns="0" rIns="0" bIns="0" rtlCol="0" anchor="t">
            <a:noAutofit/>
          </a:bodyPr>
          <a:lstStyle>
            <a:lvl1pPr algn="r">
              <a:defRPr sz="800">
                <a:solidFill>
                  <a:schemeClr val="bg1"/>
                </a:solidFill>
              </a:defRPr>
            </a:lvl1pPr>
          </a:lstStyle>
          <a:p>
            <a:r>
              <a:rPr lang="en-GB"/>
              <a:t>November Marketing Town Hall</a:t>
            </a:r>
          </a:p>
        </p:txBody>
      </p:sp>
      <p:sp>
        <p:nvSpPr>
          <p:cNvPr id="12" name="Title 1">
            <a:extLst>
              <a:ext uri="{FF2B5EF4-FFF2-40B4-BE49-F238E27FC236}">
                <a16:creationId xmlns:a16="http://schemas.microsoft.com/office/drawing/2014/main" id="{6C25C9F5-CF5B-CA43-9C03-7545FF857A59}"/>
              </a:ext>
            </a:extLst>
          </p:cNvPr>
          <p:cNvSpPr>
            <a:spLocks noGrp="1"/>
          </p:cNvSpPr>
          <p:nvPr>
            <p:ph type="title" hasCustomPrompt="1"/>
          </p:nvPr>
        </p:nvSpPr>
        <p:spPr>
          <a:xfrm>
            <a:off x="573068" y="816951"/>
            <a:ext cx="8333915"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a:t>Insert title</a:t>
            </a:r>
            <a:endParaRPr lang="en-GB"/>
          </a:p>
        </p:txBody>
      </p:sp>
      <p:sp>
        <p:nvSpPr>
          <p:cNvPr id="17" name="Text Placeholder 13">
            <a:extLst>
              <a:ext uri="{FF2B5EF4-FFF2-40B4-BE49-F238E27FC236}">
                <a16:creationId xmlns:a16="http://schemas.microsoft.com/office/drawing/2014/main" id="{1F41A705-9FF0-5041-802D-744BA855E8DD}"/>
              </a:ext>
            </a:extLst>
          </p:cNvPr>
          <p:cNvSpPr>
            <a:spLocks noGrp="1"/>
          </p:cNvSpPr>
          <p:nvPr>
            <p:ph type="body" sz="quarter" idx="33" hasCustomPrompt="1"/>
          </p:nvPr>
        </p:nvSpPr>
        <p:spPr>
          <a:xfrm>
            <a:off x="6434772" y="1812925"/>
            <a:ext cx="5166360" cy="4544568"/>
          </a:xfrm>
        </p:spPr>
        <p:txBody>
          <a:bodyPr>
            <a:noAutofit/>
          </a:bodyPr>
          <a:lstStyle>
            <a:lvl1pPr marL="360000" indent="-360000">
              <a:lnSpc>
                <a:spcPct val="100000"/>
              </a:lnSpc>
              <a:spcBef>
                <a:spcPts val="600"/>
              </a:spcBef>
              <a:spcAft>
                <a:spcPts val="400"/>
              </a:spcAft>
              <a:buClr>
                <a:schemeClr val="bg1"/>
              </a:buClr>
              <a:defRPr sz="3000">
                <a:solidFill>
                  <a:schemeClr val="bg1"/>
                </a:solidFill>
              </a:defRPr>
            </a:lvl1pPr>
            <a:lvl2pPr marL="828000" indent="-432000">
              <a:lnSpc>
                <a:spcPct val="100000"/>
              </a:lnSpc>
              <a:spcBef>
                <a:spcPts val="600"/>
              </a:spcBef>
              <a:spcAft>
                <a:spcPts val="400"/>
              </a:spcAft>
              <a:buClr>
                <a:schemeClr val="bg1"/>
              </a:buClr>
              <a:defRPr sz="3000">
                <a:solidFill>
                  <a:schemeClr val="bg1"/>
                </a:solidFill>
              </a:defRPr>
            </a:lvl2pPr>
            <a:lvl3pPr marL="1216800" indent="-378000">
              <a:lnSpc>
                <a:spcPct val="100000"/>
              </a:lnSpc>
              <a:spcBef>
                <a:spcPts val="600"/>
              </a:spcBef>
              <a:spcAft>
                <a:spcPts val="400"/>
              </a:spcAft>
              <a:buClr>
                <a:schemeClr val="bg1"/>
              </a:buClr>
              <a:defRPr sz="2400">
                <a:solidFill>
                  <a:schemeClr val="bg1"/>
                </a:solidFill>
              </a:defRPr>
            </a:lvl3pPr>
            <a:lvl4pPr marL="1598400" indent="-378000">
              <a:lnSpc>
                <a:spcPct val="100000"/>
              </a:lnSpc>
              <a:spcBef>
                <a:spcPts val="600"/>
              </a:spcBef>
              <a:spcAft>
                <a:spcPts val="400"/>
              </a:spcAft>
              <a:buClr>
                <a:schemeClr val="bg1"/>
              </a:buClr>
              <a:defRPr sz="2400">
                <a:solidFill>
                  <a:schemeClr val="bg1"/>
                </a:solidFill>
              </a:defRPr>
            </a:lvl4pPr>
            <a:lvl5pPr marL="1872000" indent="-252000">
              <a:lnSpc>
                <a:spcPct val="100000"/>
              </a:lnSpc>
              <a:spcBef>
                <a:spcPts val="600"/>
              </a:spcBef>
              <a:spcAft>
                <a:spcPts val="400"/>
              </a:spcAft>
              <a:buClr>
                <a:schemeClr val="bg1"/>
              </a:buClr>
              <a:defRPr sz="1800">
                <a:solidFill>
                  <a:schemeClr val="bg1"/>
                </a:solidFill>
              </a:defRPr>
            </a:lvl5pPr>
            <a:lvl6pPr marL="2149200" indent="-252000">
              <a:lnSpc>
                <a:spcPct val="100000"/>
              </a:lnSpc>
              <a:spcBef>
                <a:spcPts val="600"/>
              </a:spcBef>
              <a:spcAft>
                <a:spcPts val="400"/>
              </a:spcAft>
              <a:buClr>
                <a:schemeClr val="bg1"/>
              </a:buClr>
              <a:defRPr sz="180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19" name="Text Placeholder 13">
            <a:extLst>
              <a:ext uri="{FF2B5EF4-FFF2-40B4-BE49-F238E27FC236}">
                <a16:creationId xmlns:a16="http://schemas.microsoft.com/office/drawing/2014/main" id="{0E68B3A6-00A6-8D43-B20F-821FF740EB8B}"/>
              </a:ext>
            </a:extLst>
          </p:cNvPr>
          <p:cNvSpPr>
            <a:spLocks noGrp="1"/>
          </p:cNvSpPr>
          <p:nvPr>
            <p:ph type="body" sz="quarter" idx="34" hasCustomPrompt="1"/>
          </p:nvPr>
        </p:nvSpPr>
        <p:spPr>
          <a:xfrm>
            <a:off x="564555" y="1812925"/>
            <a:ext cx="5164236" cy="4548188"/>
          </a:xfrm>
        </p:spPr>
        <p:txBody>
          <a:bodyPr>
            <a:noAutofit/>
          </a:bodyPr>
          <a:lstStyle>
            <a:lvl1pPr marL="360000" indent="-360000">
              <a:lnSpc>
                <a:spcPct val="100000"/>
              </a:lnSpc>
              <a:spcBef>
                <a:spcPts val="600"/>
              </a:spcBef>
              <a:spcAft>
                <a:spcPts val="400"/>
              </a:spcAft>
              <a:buClr>
                <a:schemeClr val="accent1"/>
              </a:buClr>
              <a:defRPr sz="3000">
                <a:solidFill>
                  <a:schemeClr val="tx1"/>
                </a:solidFill>
              </a:defRPr>
            </a:lvl1pPr>
            <a:lvl2pPr marL="828000" indent="-432000">
              <a:lnSpc>
                <a:spcPct val="100000"/>
              </a:lnSpc>
              <a:spcBef>
                <a:spcPts val="600"/>
              </a:spcBef>
              <a:spcAft>
                <a:spcPts val="400"/>
              </a:spcAft>
              <a:buClr>
                <a:schemeClr val="accent1"/>
              </a:buClr>
              <a:defRPr sz="3000">
                <a:solidFill>
                  <a:schemeClr val="tx1"/>
                </a:solidFill>
              </a:defRPr>
            </a:lvl2pPr>
            <a:lvl3pPr marL="1216800" indent="-378000">
              <a:lnSpc>
                <a:spcPct val="100000"/>
              </a:lnSpc>
              <a:spcBef>
                <a:spcPts val="600"/>
              </a:spcBef>
              <a:spcAft>
                <a:spcPts val="400"/>
              </a:spcAft>
              <a:buClr>
                <a:schemeClr val="accent1"/>
              </a:buClr>
              <a:defRPr sz="2400">
                <a:solidFill>
                  <a:schemeClr val="tx1"/>
                </a:solidFill>
              </a:defRPr>
            </a:lvl3pPr>
            <a:lvl4pPr marL="1598400" indent="-378000">
              <a:lnSpc>
                <a:spcPct val="100000"/>
              </a:lnSpc>
              <a:spcBef>
                <a:spcPts val="600"/>
              </a:spcBef>
              <a:spcAft>
                <a:spcPts val="400"/>
              </a:spcAft>
              <a:buClr>
                <a:schemeClr val="accent1"/>
              </a:buClr>
              <a:defRPr sz="2400">
                <a:solidFill>
                  <a:schemeClr val="tx1"/>
                </a:solidFill>
              </a:defRPr>
            </a:lvl4pPr>
            <a:lvl5pPr marL="1872000" indent="-252000">
              <a:lnSpc>
                <a:spcPct val="100000"/>
              </a:lnSpc>
              <a:spcBef>
                <a:spcPts val="600"/>
              </a:spcBef>
              <a:spcAft>
                <a:spcPts val="400"/>
              </a:spcAft>
              <a:buClr>
                <a:schemeClr val="accent1"/>
              </a:buClr>
              <a:defRPr sz="1800">
                <a:solidFill>
                  <a:schemeClr val="tx1"/>
                </a:solidFill>
              </a:defRPr>
            </a:lvl5pPr>
            <a:lvl6pPr marL="2149200" indent="-252000">
              <a:lnSpc>
                <a:spcPct val="100000"/>
              </a:lnSpc>
              <a:spcBef>
                <a:spcPts val="600"/>
              </a:spcBef>
              <a:spcAft>
                <a:spcPts val="400"/>
              </a:spcAft>
              <a:buClr>
                <a:schemeClr val="accent1"/>
              </a:buClr>
              <a:defRPr sz="18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11" name="Text Placeholder 17">
            <a:extLst>
              <a:ext uri="{FF2B5EF4-FFF2-40B4-BE49-F238E27FC236}">
                <a16:creationId xmlns:a16="http://schemas.microsoft.com/office/drawing/2014/main" id="{8939D6CF-59D0-594F-AA88-9EDB997E8375}"/>
              </a:ext>
            </a:extLst>
          </p:cNvPr>
          <p:cNvSpPr>
            <a:spLocks noGrp="1"/>
          </p:cNvSpPr>
          <p:nvPr>
            <p:ph type="body" sz="quarter" idx="29" hasCustomPrompt="1"/>
          </p:nvPr>
        </p:nvSpPr>
        <p:spPr>
          <a:xfrm>
            <a:off x="571824" y="1193187"/>
            <a:ext cx="8324372"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tx1"/>
                </a:solidFill>
                <a:latin typeface="+mj-lt"/>
                <a:ea typeface="+mj-ea"/>
                <a:cs typeface="+mj-cs"/>
              </a:defRPr>
            </a:lvl1pPr>
          </a:lstStyle>
          <a:p>
            <a:pPr lvl="0"/>
            <a:r>
              <a:rPr lang="en-US"/>
              <a:t>Insert subtitle</a:t>
            </a:r>
          </a:p>
        </p:txBody>
      </p:sp>
    </p:spTree>
    <p:extLst>
      <p:ext uri="{BB962C8B-B14F-4D97-AF65-F5344CB8AC3E}">
        <p14:creationId xmlns:p14="http://schemas.microsoft.com/office/powerpoint/2010/main" val="14053545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0/50 text_purple/whit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8720B5C-8333-5047-B270-7E403B8710CA}"/>
              </a:ext>
            </a:extLst>
          </p:cNvPr>
          <p:cNvSpPr/>
          <p:nvPr/>
        </p:nvSpPr>
        <p:spPr>
          <a:xfrm>
            <a:off x="13352" y="1535113"/>
            <a:ext cx="6100583" cy="53228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lide Number Placeholder 10">
            <a:extLst>
              <a:ext uri="{FF2B5EF4-FFF2-40B4-BE49-F238E27FC236}">
                <a16:creationId xmlns:a16="http://schemas.microsoft.com/office/drawing/2014/main" id="{DE605FFD-83BC-A146-A979-9080B3844679}"/>
              </a:ext>
            </a:extLst>
          </p:cNvPr>
          <p:cNvSpPr>
            <a:spLocks noGrp="1"/>
          </p:cNvSpPr>
          <p:nvPr>
            <p:ph type="sldNum" sz="quarter" idx="4"/>
          </p:nvPr>
        </p:nvSpPr>
        <p:spPr>
          <a:xfrm>
            <a:off x="1131078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a:p>
        </p:txBody>
      </p:sp>
      <p:sp>
        <p:nvSpPr>
          <p:cNvPr id="10" name="Footer Placeholder 3">
            <a:extLst>
              <a:ext uri="{FF2B5EF4-FFF2-40B4-BE49-F238E27FC236}">
                <a16:creationId xmlns:a16="http://schemas.microsoft.com/office/drawing/2014/main" id="{3E7F4A0F-2D48-4446-B1AA-D2BF9C5DA514}"/>
              </a:ext>
            </a:extLst>
          </p:cNvPr>
          <p:cNvSpPr>
            <a:spLocks noGrp="1"/>
          </p:cNvSpPr>
          <p:nvPr>
            <p:ph type="ftr" sz="quarter" idx="3"/>
          </p:nvPr>
        </p:nvSpPr>
        <p:spPr>
          <a:xfrm>
            <a:off x="672052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November Marketing Town Hall</a:t>
            </a:r>
          </a:p>
        </p:txBody>
      </p:sp>
      <p:sp>
        <p:nvSpPr>
          <p:cNvPr id="12" name="Title 1">
            <a:extLst>
              <a:ext uri="{FF2B5EF4-FFF2-40B4-BE49-F238E27FC236}">
                <a16:creationId xmlns:a16="http://schemas.microsoft.com/office/drawing/2014/main" id="{6C25C9F5-CF5B-CA43-9C03-7545FF857A59}"/>
              </a:ext>
            </a:extLst>
          </p:cNvPr>
          <p:cNvSpPr>
            <a:spLocks noGrp="1"/>
          </p:cNvSpPr>
          <p:nvPr>
            <p:ph type="title" hasCustomPrompt="1"/>
          </p:nvPr>
        </p:nvSpPr>
        <p:spPr>
          <a:xfrm>
            <a:off x="573068" y="816951"/>
            <a:ext cx="8333915"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a:t>Insert title</a:t>
            </a:r>
            <a:endParaRPr lang="en-GB"/>
          </a:p>
        </p:txBody>
      </p:sp>
      <p:sp>
        <p:nvSpPr>
          <p:cNvPr id="17" name="Text Placeholder 13">
            <a:extLst>
              <a:ext uri="{FF2B5EF4-FFF2-40B4-BE49-F238E27FC236}">
                <a16:creationId xmlns:a16="http://schemas.microsoft.com/office/drawing/2014/main" id="{1F41A705-9FF0-5041-802D-744BA855E8DD}"/>
              </a:ext>
            </a:extLst>
          </p:cNvPr>
          <p:cNvSpPr>
            <a:spLocks noGrp="1"/>
          </p:cNvSpPr>
          <p:nvPr>
            <p:ph type="body" sz="quarter" idx="33" hasCustomPrompt="1"/>
          </p:nvPr>
        </p:nvSpPr>
        <p:spPr>
          <a:xfrm>
            <a:off x="6434772" y="1812925"/>
            <a:ext cx="5166357" cy="4544568"/>
          </a:xfrm>
        </p:spPr>
        <p:txBody>
          <a:bodyPr>
            <a:normAutofit/>
          </a:bodyPr>
          <a:lstStyle>
            <a:lvl1pPr marL="360000" indent="-360000">
              <a:lnSpc>
                <a:spcPct val="100000"/>
              </a:lnSpc>
              <a:spcBef>
                <a:spcPts val="600"/>
              </a:spcBef>
              <a:spcAft>
                <a:spcPts val="400"/>
              </a:spcAft>
              <a:buClr>
                <a:schemeClr val="accent1"/>
              </a:buClr>
              <a:defRPr sz="3000">
                <a:solidFill>
                  <a:schemeClr val="tx1"/>
                </a:solidFill>
              </a:defRPr>
            </a:lvl1pPr>
            <a:lvl2pPr marL="828000" indent="-432000">
              <a:lnSpc>
                <a:spcPct val="100000"/>
              </a:lnSpc>
              <a:spcBef>
                <a:spcPts val="600"/>
              </a:spcBef>
              <a:spcAft>
                <a:spcPts val="400"/>
              </a:spcAft>
              <a:buClr>
                <a:schemeClr val="accent1"/>
              </a:buClr>
              <a:defRPr sz="3000">
                <a:solidFill>
                  <a:schemeClr val="tx1"/>
                </a:solidFill>
              </a:defRPr>
            </a:lvl2pPr>
            <a:lvl3pPr marL="1216800" indent="-378000">
              <a:lnSpc>
                <a:spcPct val="100000"/>
              </a:lnSpc>
              <a:spcBef>
                <a:spcPts val="600"/>
              </a:spcBef>
              <a:spcAft>
                <a:spcPts val="400"/>
              </a:spcAft>
              <a:buClr>
                <a:schemeClr val="accent1"/>
              </a:buClr>
              <a:defRPr sz="2400">
                <a:solidFill>
                  <a:schemeClr val="tx1"/>
                </a:solidFill>
              </a:defRPr>
            </a:lvl3pPr>
            <a:lvl4pPr marL="1598400" indent="-378000">
              <a:lnSpc>
                <a:spcPct val="100000"/>
              </a:lnSpc>
              <a:spcBef>
                <a:spcPts val="600"/>
              </a:spcBef>
              <a:spcAft>
                <a:spcPts val="400"/>
              </a:spcAft>
              <a:buClr>
                <a:schemeClr val="accent1"/>
              </a:buClr>
              <a:defRPr sz="2400">
                <a:solidFill>
                  <a:schemeClr val="tx1"/>
                </a:solidFill>
              </a:defRPr>
            </a:lvl4pPr>
            <a:lvl5pPr marL="1872000" indent="-252000">
              <a:lnSpc>
                <a:spcPct val="100000"/>
              </a:lnSpc>
              <a:spcBef>
                <a:spcPts val="600"/>
              </a:spcBef>
              <a:spcAft>
                <a:spcPts val="400"/>
              </a:spcAft>
              <a:buClr>
                <a:schemeClr val="accent1"/>
              </a:buClr>
              <a:defRPr sz="1800">
                <a:solidFill>
                  <a:schemeClr val="tx1"/>
                </a:solidFill>
              </a:defRPr>
            </a:lvl5pPr>
            <a:lvl6pPr marL="2149200" indent="-252000">
              <a:lnSpc>
                <a:spcPct val="100000"/>
              </a:lnSpc>
              <a:spcBef>
                <a:spcPts val="600"/>
              </a:spcBef>
              <a:spcAft>
                <a:spcPts val="400"/>
              </a:spcAft>
              <a:buClr>
                <a:schemeClr val="accent1"/>
              </a:buClr>
              <a:defRPr sz="18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19" name="Text Placeholder 13">
            <a:extLst>
              <a:ext uri="{FF2B5EF4-FFF2-40B4-BE49-F238E27FC236}">
                <a16:creationId xmlns:a16="http://schemas.microsoft.com/office/drawing/2014/main" id="{0E68B3A6-00A6-8D43-B20F-821FF740EB8B}"/>
              </a:ext>
            </a:extLst>
          </p:cNvPr>
          <p:cNvSpPr>
            <a:spLocks noGrp="1"/>
          </p:cNvSpPr>
          <p:nvPr>
            <p:ph type="body" sz="quarter" idx="34" hasCustomPrompt="1"/>
          </p:nvPr>
        </p:nvSpPr>
        <p:spPr>
          <a:xfrm>
            <a:off x="573068" y="1812925"/>
            <a:ext cx="5219799" cy="4548188"/>
          </a:xfrm>
        </p:spPr>
        <p:txBody>
          <a:bodyPr>
            <a:normAutofit/>
          </a:bodyPr>
          <a:lstStyle>
            <a:lvl1pPr marL="360000" indent="-360000">
              <a:lnSpc>
                <a:spcPct val="100000"/>
              </a:lnSpc>
              <a:spcBef>
                <a:spcPts val="600"/>
              </a:spcBef>
              <a:spcAft>
                <a:spcPts val="400"/>
              </a:spcAft>
              <a:buClr>
                <a:schemeClr val="bg1"/>
              </a:buClr>
              <a:defRPr sz="3000">
                <a:solidFill>
                  <a:schemeClr val="bg1"/>
                </a:solidFill>
              </a:defRPr>
            </a:lvl1pPr>
            <a:lvl2pPr marL="828000" indent="-432000">
              <a:lnSpc>
                <a:spcPct val="100000"/>
              </a:lnSpc>
              <a:spcBef>
                <a:spcPts val="600"/>
              </a:spcBef>
              <a:spcAft>
                <a:spcPts val="400"/>
              </a:spcAft>
              <a:buClr>
                <a:schemeClr val="bg1"/>
              </a:buClr>
              <a:defRPr sz="3000">
                <a:solidFill>
                  <a:schemeClr val="bg1"/>
                </a:solidFill>
              </a:defRPr>
            </a:lvl2pPr>
            <a:lvl3pPr marL="1216800" indent="-378000">
              <a:lnSpc>
                <a:spcPct val="100000"/>
              </a:lnSpc>
              <a:spcBef>
                <a:spcPts val="600"/>
              </a:spcBef>
              <a:spcAft>
                <a:spcPts val="400"/>
              </a:spcAft>
              <a:buClr>
                <a:schemeClr val="bg1"/>
              </a:buClr>
              <a:defRPr sz="2400">
                <a:solidFill>
                  <a:schemeClr val="bg1"/>
                </a:solidFill>
              </a:defRPr>
            </a:lvl3pPr>
            <a:lvl4pPr marL="1598400" indent="-378000">
              <a:lnSpc>
                <a:spcPct val="100000"/>
              </a:lnSpc>
              <a:spcBef>
                <a:spcPts val="600"/>
              </a:spcBef>
              <a:spcAft>
                <a:spcPts val="400"/>
              </a:spcAft>
              <a:buClr>
                <a:schemeClr val="bg1"/>
              </a:buClr>
              <a:defRPr sz="2400">
                <a:solidFill>
                  <a:schemeClr val="bg1"/>
                </a:solidFill>
              </a:defRPr>
            </a:lvl4pPr>
            <a:lvl5pPr marL="1872000" indent="-252000">
              <a:lnSpc>
                <a:spcPct val="100000"/>
              </a:lnSpc>
              <a:spcBef>
                <a:spcPts val="600"/>
              </a:spcBef>
              <a:spcAft>
                <a:spcPts val="400"/>
              </a:spcAft>
              <a:buClr>
                <a:schemeClr val="bg1"/>
              </a:buClr>
              <a:defRPr sz="1800">
                <a:solidFill>
                  <a:schemeClr val="bg1"/>
                </a:solidFill>
              </a:defRPr>
            </a:lvl5pPr>
            <a:lvl6pPr marL="2149200" indent="-252000">
              <a:lnSpc>
                <a:spcPct val="100000"/>
              </a:lnSpc>
              <a:spcBef>
                <a:spcPts val="600"/>
              </a:spcBef>
              <a:spcAft>
                <a:spcPts val="400"/>
              </a:spcAft>
              <a:buClr>
                <a:schemeClr val="bg1"/>
              </a:buClr>
              <a:defRPr sz="180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pic>
        <p:nvPicPr>
          <p:cNvPr id="15" name="Picture 14" descr="A picture containing drawing&#10;&#10;Description automatically generated">
            <a:extLst>
              <a:ext uri="{FF2B5EF4-FFF2-40B4-BE49-F238E27FC236}">
                <a16:creationId xmlns:a16="http://schemas.microsoft.com/office/drawing/2014/main" id="{530BE05F-0B4E-2748-A29F-41A2C3A96BA8}"/>
              </a:ext>
            </a:extLst>
          </p:cNvPr>
          <p:cNvPicPr>
            <a:picLocks noChangeAspect="1"/>
          </p:cNvPicPr>
          <p:nvPr userDrawn="1"/>
        </p:nvPicPr>
        <p:blipFill>
          <a:blip r:embed="rId2"/>
          <a:stretch>
            <a:fillRect/>
          </a:stretch>
        </p:blipFill>
        <p:spPr>
          <a:xfrm>
            <a:off x="456441" y="6360976"/>
            <a:ext cx="1637116" cy="490154"/>
          </a:xfrm>
          <a:prstGeom prst="rect">
            <a:avLst/>
          </a:prstGeom>
        </p:spPr>
      </p:pic>
      <p:sp>
        <p:nvSpPr>
          <p:cNvPr id="11" name="Text Placeholder 17">
            <a:extLst>
              <a:ext uri="{FF2B5EF4-FFF2-40B4-BE49-F238E27FC236}">
                <a16:creationId xmlns:a16="http://schemas.microsoft.com/office/drawing/2014/main" id="{7376A25A-315C-6346-A8C4-CA32C8DD5284}"/>
              </a:ext>
            </a:extLst>
          </p:cNvPr>
          <p:cNvSpPr>
            <a:spLocks noGrp="1"/>
          </p:cNvSpPr>
          <p:nvPr>
            <p:ph type="body" sz="quarter" idx="29" hasCustomPrompt="1"/>
          </p:nvPr>
        </p:nvSpPr>
        <p:spPr>
          <a:xfrm>
            <a:off x="571824" y="1193187"/>
            <a:ext cx="8324372"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tx1"/>
                </a:solidFill>
                <a:latin typeface="+mj-lt"/>
                <a:ea typeface="+mj-ea"/>
                <a:cs typeface="+mj-cs"/>
              </a:defRPr>
            </a:lvl1pPr>
          </a:lstStyle>
          <a:p>
            <a:pPr lvl="0"/>
            <a:r>
              <a:rPr lang="en-US"/>
              <a:t>Insert subtitle</a:t>
            </a:r>
          </a:p>
        </p:txBody>
      </p:sp>
    </p:spTree>
    <p:extLst>
      <p:ext uri="{BB962C8B-B14F-4D97-AF65-F5344CB8AC3E}">
        <p14:creationId xmlns:p14="http://schemas.microsoft.com/office/powerpoint/2010/main" val="42092862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0/50 text_gray/purpl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97F294D-54AB-7244-86AF-892FE611833D}"/>
              </a:ext>
            </a:extLst>
          </p:cNvPr>
          <p:cNvSpPr/>
          <p:nvPr userDrawn="1"/>
        </p:nvSpPr>
        <p:spPr>
          <a:xfrm>
            <a:off x="6112710" y="1536816"/>
            <a:ext cx="6100583" cy="53228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08720B5C-8333-5047-B270-7E403B8710CA}"/>
              </a:ext>
            </a:extLst>
          </p:cNvPr>
          <p:cNvSpPr/>
          <p:nvPr userDrawn="1"/>
        </p:nvSpPr>
        <p:spPr>
          <a:xfrm>
            <a:off x="13352" y="1535113"/>
            <a:ext cx="6100583" cy="5322887"/>
          </a:xfrm>
          <a:prstGeom prst="rect">
            <a:avLst/>
          </a:prstGeom>
          <a:solidFill>
            <a:srgbClr val="F0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lide Number Placeholder 10">
            <a:extLst>
              <a:ext uri="{FF2B5EF4-FFF2-40B4-BE49-F238E27FC236}">
                <a16:creationId xmlns:a16="http://schemas.microsoft.com/office/drawing/2014/main" id="{DE605FFD-83BC-A146-A979-9080B3844679}"/>
              </a:ext>
            </a:extLst>
          </p:cNvPr>
          <p:cNvSpPr>
            <a:spLocks noGrp="1"/>
          </p:cNvSpPr>
          <p:nvPr>
            <p:ph type="sldNum" sz="quarter" idx="4"/>
          </p:nvPr>
        </p:nvSpPr>
        <p:spPr>
          <a:xfrm>
            <a:off x="11300621" y="6542510"/>
            <a:ext cx="290351" cy="160697"/>
          </a:xfrm>
          <a:prstGeom prst="rect">
            <a:avLst/>
          </a:prstGeom>
        </p:spPr>
        <p:txBody>
          <a:bodyPr lIns="0" tIns="0" rIns="0" bIns="0" anchor="t">
            <a:noAutofit/>
          </a:bodyPr>
          <a:lstStyle>
            <a:lvl1pPr algn="r">
              <a:defRPr sz="800">
                <a:solidFill>
                  <a:schemeClr val="bg1"/>
                </a:solidFill>
              </a:defRPr>
            </a:lvl1pPr>
          </a:lstStyle>
          <a:p>
            <a:fld id="{ACE40072-2050-E24D-B430-547640EDA0F9}" type="slidenum">
              <a:rPr lang="en-GB" smtClean="0"/>
              <a:pPr/>
              <a:t>‹#›</a:t>
            </a:fld>
            <a:endParaRPr lang="en-GB"/>
          </a:p>
        </p:txBody>
      </p:sp>
      <p:sp>
        <p:nvSpPr>
          <p:cNvPr id="10" name="Footer Placeholder 3">
            <a:extLst>
              <a:ext uri="{FF2B5EF4-FFF2-40B4-BE49-F238E27FC236}">
                <a16:creationId xmlns:a16="http://schemas.microsoft.com/office/drawing/2014/main" id="{3E7F4A0F-2D48-4446-B1AA-D2BF9C5DA514}"/>
              </a:ext>
            </a:extLst>
          </p:cNvPr>
          <p:cNvSpPr>
            <a:spLocks noGrp="1"/>
          </p:cNvSpPr>
          <p:nvPr>
            <p:ph type="ftr" sz="quarter" idx="3"/>
          </p:nvPr>
        </p:nvSpPr>
        <p:spPr>
          <a:xfrm>
            <a:off x="6710363" y="6542511"/>
            <a:ext cx="4114800" cy="180811"/>
          </a:xfrm>
          <a:prstGeom prst="rect">
            <a:avLst/>
          </a:prstGeom>
        </p:spPr>
        <p:txBody>
          <a:bodyPr vert="horz" lIns="0" tIns="0" rIns="0" bIns="0" rtlCol="0" anchor="t">
            <a:noAutofit/>
          </a:bodyPr>
          <a:lstStyle>
            <a:lvl1pPr algn="r">
              <a:defRPr sz="800">
                <a:solidFill>
                  <a:schemeClr val="bg1"/>
                </a:solidFill>
              </a:defRPr>
            </a:lvl1pPr>
          </a:lstStyle>
          <a:p>
            <a:r>
              <a:rPr lang="en-GB"/>
              <a:t>November Marketing Town Hall</a:t>
            </a:r>
          </a:p>
        </p:txBody>
      </p:sp>
      <p:sp>
        <p:nvSpPr>
          <p:cNvPr id="12" name="Title 1">
            <a:extLst>
              <a:ext uri="{FF2B5EF4-FFF2-40B4-BE49-F238E27FC236}">
                <a16:creationId xmlns:a16="http://schemas.microsoft.com/office/drawing/2014/main" id="{6C25C9F5-CF5B-CA43-9C03-7545FF857A59}"/>
              </a:ext>
            </a:extLst>
          </p:cNvPr>
          <p:cNvSpPr>
            <a:spLocks noGrp="1"/>
          </p:cNvSpPr>
          <p:nvPr>
            <p:ph type="title" hasCustomPrompt="1"/>
          </p:nvPr>
        </p:nvSpPr>
        <p:spPr>
          <a:xfrm>
            <a:off x="573068" y="816951"/>
            <a:ext cx="8333915"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a:t>Insert title</a:t>
            </a:r>
            <a:endParaRPr lang="en-GB"/>
          </a:p>
        </p:txBody>
      </p:sp>
      <p:sp>
        <p:nvSpPr>
          <p:cNvPr id="17" name="Text Placeholder 13">
            <a:extLst>
              <a:ext uri="{FF2B5EF4-FFF2-40B4-BE49-F238E27FC236}">
                <a16:creationId xmlns:a16="http://schemas.microsoft.com/office/drawing/2014/main" id="{1F41A705-9FF0-5041-802D-744BA855E8DD}"/>
              </a:ext>
            </a:extLst>
          </p:cNvPr>
          <p:cNvSpPr>
            <a:spLocks noGrp="1"/>
          </p:cNvSpPr>
          <p:nvPr>
            <p:ph type="body" sz="quarter" idx="33" hasCustomPrompt="1"/>
          </p:nvPr>
        </p:nvSpPr>
        <p:spPr>
          <a:xfrm>
            <a:off x="6434772" y="1812925"/>
            <a:ext cx="5166346" cy="4544568"/>
          </a:xfrm>
        </p:spPr>
        <p:txBody>
          <a:bodyPr>
            <a:normAutofit/>
          </a:bodyPr>
          <a:lstStyle>
            <a:lvl1pPr marL="360000" indent="-360000">
              <a:lnSpc>
                <a:spcPct val="100000"/>
              </a:lnSpc>
              <a:spcBef>
                <a:spcPts val="600"/>
              </a:spcBef>
              <a:spcAft>
                <a:spcPts val="400"/>
              </a:spcAft>
              <a:buClr>
                <a:schemeClr val="bg1"/>
              </a:buClr>
              <a:defRPr sz="3000">
                <a:solidFill>
                  <a:schemeClr val="bg1"/>
                </a:solidFill>
              </a:defRPr>
            </a:lvl1pPr>
            <a:lvl2pPr marL="828000" indent="-432000">
              <a:lnSpc>
                <a:spcPct val="100000"/>
              </a:lnSpc>
              <a:spcBef>
                <a:spcPts val="600"/>
              </a:spcBef>
              <a:spcAft>
                <a:spcPts val="400"/>
              </a:spcAft>
              <a:buClr>
                <a:schemeClr val="bg1"/>
              </a:buClr>
              <a:defRPr sz="3000">
                <a:solidFill>
                  <a:schemeClr val="bg1"/>
                </a:solidFill>
              </a:defRPr>
            </a:lvl2pPr>
            <a:lvl3pPr marL="1216800" indent="-378000">
              <a:lnSpc>
                <a:spcPct val="100000"/>
              </a:lnSpc>
              <a:spcBef>
                <a:spcPts val="600"/>
              </a:spcBef>
              <a:spcAft>
                <a:spcPts val="400"/>
              </a:spcAft>
              <a:buClr>
                <a:schemeClr val="bg1"/>
              </a:buClr>
              <a:defRPr sz="2400">
                <a:solidFill>
                  <a:schemeClr val="bg1"/>
                </a:solidFill>
              </a:defRPr>
            </a:lvl3pPr>
            <a:lvl4pPr marL="1598400" indent="-378000">
              <a:lnSpc>
                <a:spcPct val="100000"/>
              </a:lnSpc>
              <a:spcBef>
                <a:spcPts val="600"/>
              </a:spcBef>
              <a:spcAft>
                <a:spcPts val="400"/>
              </a:spcAft>
              <a:buClr>
                <a:schemeClr val="bg1"/>
              </a:buClr>
              <a:defRPr sz="2400">
                <a:solidFill>
                  <a:schemeClr val="bg1"/>
                </a:solidFill>
              </a:defRPr>
            </a:lvl4pPr>
            <a:lvl5pPr marL="1872000" indent="-252000">
              <a:lnSpc>
                <a:spcPct val="100000"/>
              </a:lnSpc>
              <a:spcBef>
                <a:spcPts val="600"/>
              </a:spcBef>
              <a:spcAft>
                <a:spcPts val="400"/>
              </a:spcAft>
              <a:buClr>
                <a:schemeClr val="bg1"/>
              </a:buClr>
              <a:defRPr sz="1800">
                <a:solidFill>
                  <a:schemeClr val="bg1"/>
                </a:solidFill>
              </a:defRPr>
            </a:lvl5pPr>
            <a:lvl6pPr marL="2149200" indent="-252000">
              <a:lnSpc>
                <a:spcPct val="100000"/>
              </a:lnSpc>
              <a:spcBef>
                <a:spcPts val="600"/>
              </a:spcBef>
              <a:spcAft>
                <a:spcPts val="400"/>
              </a:spcAft>
              <a:buClr>
                <a:schemeClr val="bg1"/>
              </a:buClr>
              <a:defRPr sz="180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19" name="Text Placeholder 13">
            <a:extLst>
              <a:ext uri="{FF2B5EF4-FFF2-40B4-BE49-F238E27FC236}">
                <a16:creationId xmlns:a16="http://schemas.microsoft.com/office/drawing/2014/main" id="{0E68B3A6-00A6-8D43-B20F-821FF740EB8B}"/>
              </a:ext>
            </a:extLst>
          </p:cNvPr>
          <p:cNvSpPr>
            <a:spLocks noGrp="1"/>
          </p:cNvSpPr>
          <p:nvPr>
            <p:ph type="body" sz="quarter" idx="34" hasCustomPrompt="1"/>
          </p:nvPr>
        </p:nvSpPr>
        <p:spPr>
          <a:xfrm>
            <a:off x="573068" y="1812925"/>
            <a:ext cx="5219799" cy="4548188"/>
          </a:xfrm>
        </p:spPr>
        <p:txBody>
          <a:bodyPr>
            <a:normAutofit/>
          </a:bodyPr>
          <a:lstStyle>
            <a:lvl1pPr marL="360000" indent="-360000">
              <a:lnSpc>
                <a:spcPct val="100000"/>
              </a:lnSpc>
              <a:spcBef>
                <a:spcPts val="600"/>
              </a:spcBef>
              <a:spcAft>
                <a:spcPts val="400"/>
              </a:spcAft>
              <a:buClr>
                <a:schemeClr val="accent1"/>
              </a:buClr>
              <a:defRPr sz="3000">
                <a:solidFill>
                  <a:schemeClr val="tx1"/>
                </a:solidFill>
              </a:defRPr>
            </a:lvl1pPr>
            <a:lvl2pPr marL="828000" indent="-432000">
              <a:lnSpc>
                <a:spcPct val="100000"/>
              </a:lnSpc>
              <a:spcBef>
                <a:spcPts val="600"/>
              </a:spcBef>
              <a:spcAft>
                <a:spcPts val="400"/>
              </a:spcAft>
              <a:buClr>
                <a:schemeClr val="accent1"/>
              </a:buClr>
              <a:defRPr sz="3000">
                <a:solidFill>
                  <a:schemeClr val="tx1"/>
                </a:solidFill>
              </a:defRPr>
            </a:lvl2pPr>
            <a:lvl3pPr marL="1216800" indent="-378000">
              <a:lnSpc>
                <a:spcPct val="100000"/>
              </a:lnSpc>
              <a:spcBef>
                <a:spcPts val="600"/>
              </a:spcBef>
              <a:spcAft>
                <a:spcPts val="400"/>
              </a:spcAft>
              <a:buClr>
                <a:schemeClr val="accent1"/>
              </a:buClr>
              <a:defRPr sz="2400">
                <a:solidFill>
                  <a:schemeClr val="tx1"/>
                </a:solidFill>
              </a:defRPr>
            </a:lvl3pPr>
            <a:lvl4pPr marL="1598400" indent="-378000">
              <a:lnSpc>
                <a:spcPct val="100000"/>
              </a:lnSpc>
              <a:spcBef>
                <a:spcPts val="600"/>
              </a:spcBef>
              <a:spcAft>
                <a:spcPts val="400"/>
              </a:spcAft>
              <a:buClr>
                <a:schemeClr val="accent1"/>
              </a:buClr>
              <a:defRPr sz="2400">
                <a:solidFill>
                  <a:schemeClr val="tx1"/>
                </a:solidFill>
              </a:defRPr>
            </a:lvl4pPr>
            <a:lvl5pPr marL="1872000" indent="-252000">
              <a:lnSpc>
                <a:spcPct val="100000"/>
              </a:lnSpc>
              <a:spcBef>
                <a:spcPts val="600"/>
              </a:spcBef>
              <a:spcAft>
                <a:spcPts val="400"/>
              </a:spcAft>
              <a:buClr>
                <a:schemeClr val="accent1"/>
              </a:buClr>
              <a:defRPr sz="1800">
                <a:solidFill>
                  <a:schemeClr val="tx1"/>
                </a:solidFill>
              </a:defRPr>
            </a:lvl5pPr>
            <a:lvl6pPr marL="2149200" indent="-252000">
              <a:lnSpc>
                <a:spcPct val="100000"/>
              </a:lnSpc>
              <a:spcBef>
                <a:spcPts val="600"/>
              </a:spcBef>
              <a:spcAft>
                <a:spcPts val="400"/>
              </a:spcAft>
              <a:buClr>
                <a:schemeClr val="accent1"/>
              </a:buClr>
              <a:defRPr sz="18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pic>
        <p:nvPicPr>
          <p:cNvPr id="20" name="Picture 19" descr="A close up of a flower&#10;&#10;Description automatically generated">
            <a:extLst>
              <a:ext uri="{FF2B5EF4-FFF2-40B4-BE49-F238E27FC236}">
                <a16:creationId xmlns:a16="http://schemas.microsoft.com/office/drawing/2014/main" id="{A9C68625-04AB-7B4B-81DA-A23775B1036F}"/>
              </a:ext>
            </a:extLst>
          </p:cNvPr>
          <p:cNvPicPr>
            <a:picLocks noChangeAspect="1"/>
          </p:cNvPicPr>
          <p:nvPr userDrawn="1"/>
        </p:nvPicPr>
        <p:blipFill>
          <a:blip r:embed="rId2"/>
          <a:stretch>
            <a:fillRect/>
          </a:stretch>
        </p:blipFill>
        <p:spPr>
          <a:xfrm>
            <a:off x="450699" y="6361114"/>
            <a:ext cx="1629410" cy="487847"/>
          </a:xfrm>
          <a:prstGeom prst="rect">
            <a:avLst/>
          </a:prstGeom>
        </p:spPr>
      </p:pic>
      <p:sp>
        <p:nvSpPr>
          <p:cNvPr id="11" name="Text Placeholder 17">
            <a:extLst>
              <a:ext uri="{FF2B5EF4-FFF2-40B4-BE49-F238E27FC236}">
                <a16:creationId xmlns:a16="http://schemas.microsoft.com/office/drawing/2014/main" id="{15AF7DBF-F4B3-AC4F-88C0-BE4EC0E40F68}"/>
              </a:ext>
            </a:extLst>
          </p:cNvPr>
          <p:cNvSpPr>
            <a:spLocks noGrp="1"/>
          </p:cNvSpPr>
          <p:nvPr>
            <p:ph type="body" sz="quarter" idx="29" hasCustomPrompt="1"/>
          </p:nvPr>
        </p:nvSpPr>
        <p:spPr>
          <a:xfrm>
            <a:off x="571824" y="1193187"/>
            <a:ext cx="8324372"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tx1"/>
                </a:solidFill>
                <a:latin typeface="+mj-lt"/>
                <a:ea typeface="+mj-ea"/>
                <a:cs typeface="+mj-cs"/>
              </a:defRPr>
            </a:lvl1pPr>
          </a:lstStyle>
          <a:p>
            <a:pPr lvl="0"/>
            <a:r>
              <a:rPr lang="en-US"/>
              <a:t>Insert subtitle</a:t>
            </a:r>
          </a:p>
        </p:txBody>
      </p:sp>
    </p:spTree>
    <p:extLst>
      <p:ext uri="{BB962C8B-B14F-4D97-AF65-F5344CB8AC3E}">
        <p14:creationId xmlns:p14="http://schemas.microsoft.com/office/powerpoint/2010/main" val="24157499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0/50 text_white/dark blu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7568225-A33A-7544-8FD4-5E942BF9578C}"/>
              </a:ext>
            </a:extLst>
          </p:cNvPr>
          <p:cNvSpPr/>
          <p:nvPr userDrawn="1"/>
        </p:nvSpPr>
        <p:spPr>
          <a:xfrm>
            <a:off x="6091417" y="1535113"/>
            <a:ext cx="6100583" cy="53228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08720B5C-8333-5047-B270-7E403B8710CA}"/>
              </a:ext>
            </a:extLst>
          </p:cNvPr>
          <p:cNvSpPr/>
          <p:nvPr/>
        </p:nvSpPr>
        <p:spPr>
          <a:xfrm>
            <a:off x="6091417" y="1535113"/>
            <a:ext cx="6100583" cy="532288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lide Number Placeholder 10">
            <a:extLst>
              <a:ext uri="{FF2B5EF4-FFF2-40B4-BE49-F238E27FC236}">
                <a16:creationId xmlns:a16="http://schemas.microsoft.com/office/drawing/2014/main" id="{DE605FFD-83BC-A146-A979-9080B3844679}"/>
              </a:ext>
            </a:extLst>
          </p:cNvPr>
          <p:cNvSpPr>
            <a:spLocks noGrp="1"/>
          </p:cNvSpPr>
          <p:nvPr>
            <p:ph type="sldNum" sz="quarter" idx="4"/>
          </p:nvPr>
        </p:nvSpPr>
        <p:spPr>
          <a:xfrm>
            <a:off x="11300621" y="6542510"/>
            <a:ext cx="290351" cy="160697"/>
          </a:xfrm>
          <a:prstGeom prst="rect">
            <a:avLst/>
          </a:prstGeom>
        </p:spPr>
        <p:txBody>
          <a:bodyPr lIns="0" tIns="0" rIns="0" bIns="0" anchor="t">
            <a:noAutofit/>
          </a:bodyPr>
          <a:lstStyle>
            <a:lvl1pPr algn="r">
              <a:defRPr sz="800">
                <a:solidFill>
                  <a:schemeClr val="bg1"/>
                </a:solidFill>
              </a:defRPr>
            </a:lvl1pPr>
          </a:lstStyle>
          <a:p>
            <a:fld id="{ACE40072-2050-E24D-B430-547640EDA0F9}" type="slidenum">
              <a:rPr lang="en-GB" smtClean="0"/>
              <a:pPr/>
              <a:t>‹#›</a:t>
            </a:fld>
            <a:endParaRPr lang="en-GB"/>
          </a:p>
        </p:txBody>
      </p:sp>
      <p:sp>
        <p:nvSpPr>
          <p:cNvPr id="10" name="Footer Placeholder 3">
            <a:extLst>
              <a:ext uri="{FF2B5EF4-FFF2-40B4-BE49-F238E27FC236}">
                <a16:creationId xmlns:a16="http://schemas.microsoft.com/office/drawing/2014/main" id="{3E7F4A0F-2D48-4446-B1AA-D2BF9C5DA514}"/>
              </a:ext>
            </a:extLst>
          </p:cNvPr>
          <p:cNvSpPr>
            <a:spLocks noGrp="1"/>
          </p:cNvSpPr>
          <p:nvPr>
            <p:ph type="ftr" sz="quarter" idx="3"/>
          </p:nvPr>
        </p:nvSpPr>
        <p:spPr>
          <a:xfrm>
            <a:off x="6710363" y="6542511"/>
            <a:ext cx="4114800" cy="180811"/>
          </a:xfrm>
          <a:prstGeom prst="rect">
            <a:avLst/>
          </a:prstGeom>
        </p:spPr>
        <p:txBody>
          <a:bodyPr vert="horz" lIns="0" tIns="0" rIns="0" bIns="0" rtlCol="0" anchor="t">
            <a:noAutofit/>
          </a:bodyPr>
          <a:lstStyle>
            <a:lvl1pPr algn="r">
              <a:defRPr sz="800">
                <a:solidFill>
                  <a:schemeClr val="bg1"/>
                </a:solidFill>
              </a:defRPr>
            </a:lvl1pPr>
          </a:lstStyle>
          <a:p>
            <a:r>
              <a:rPr lang="en-GB"/>
              <a:t>November Marketing Town Hall</a:t>
            </a:r>
          </a:p>
        </p:txBody>
      </p:sp>
      <p:sp>
        <p:nvSpPr>
          <p:cNvPr id="12" name="Title 1">
            <a:extLst>
              <a:ext uri="{FF2B5EF4-FFF2-40B4-BE49-F238E27FC236}">
                <a16:creationId xmlns:a16="http://schemas.microsoft.com/office/drawing/2014/main" id="{6C25C9F5-CF5B-CA43-9C03-7545FF857A59}"/>
              </a:ext>
            </a:extLst>
          </p:cNvPr>
          <p:cNvSpPr>
            <a:spLocks noGrp="1"/>
          </p:cNvSpPr>
          <p:nvPr>
            <p:ph type="title" hasCustomPrompt="1"/>
          </p:nvPr>
        </p:nvSpPr>
        <p:spPr>
          <a:xfrm>
            <a:off x="565467" y="816951"/>
            <a:ext cx="8330883"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a:t>Insert title</a:t>
            </a:r>
            <a:endParaRPr lang="en-GB"/>
          </a:p>
        </p:txBody>
      </p:sp>
      <p:sp>
        <p:nvSpPr>
          <p:cNvPr id="17" name="Text Placeholder 13">
            <a:extLst>
              <a:ext uri="{FF2B5EF4-FFF2-40B4-BE49-F238E27FC236}">
                <a16:creationId xmlns:a16="http://schemas.microsoft.com/office/drawing/2014/main" id="{1F41A705-9FF0-5041-802D-744BA855E8DD}"/>
              </a:ext>
            </a:extLst>
          </p:cNvPr>
          <p:cNvSpPr>
            <a:spLocks noGrp="1"/>
          </p:cNvSpPr>
          <p:nvPr>
            <p:ph type="body" sz="quarter" idx="33" hasCustomPrompt="1"/>
          </p:nvPr>
        </p:nvSpPr>
        <p:spPr>
          <a:xfrm>
            <a:off x="6434772" y="1812925"/>
            <a:ext cx="5166346" cy="4544568"/>
          </a:xfrm>
        </p:spPr>
        <p:txBody>
          <a:bodyPr>
            <a:normAutofit/>
          </a:bodyPr>
          <a:lstStyle>
            <a:lvl1pPr marL="360000" indent="-360000">
              <a:lnSpc>
                <a:spcPct val="100000"/>
              </a:lnSpc>
              <a:spcBef>
                <a:spcPts val="600"/>
              </a:spcBef>
              <a:spcAft>
                <a:spcPts val="400"/>
              </a:spcAft>
              <a:buClr>
                <a:schemeClr val="bg1"/>
              </a:buClr>
              <a:defRPr sz="3000">
                <a:solidFill>
                  <a:schemeClr val="bg1"/>
                </a:solidFill>
              </a:defRPr>
            </a:lvl1pPr>
            <a:lvl2pPr marL="828000" indent="-432000">
              <a:lnSpc>
                <a:spcPct val="100000"/>
              </a:lnSpc>
              <a:spcBef>
                <a:spcPts val="600"/>
              </a:spcBef>
              <a:spcAft>
                <a:spcPts val="400"/>
              </a:spcAft>
              <a:buClr>
                <a:schemeClr val="bg1"/>
              </a:buClr>
              <a:defRPr sz="3000">
                <a:solidFill>
                  <a:schemeClr val="bg1"/>
                </a:solidFill>
              </a:defRPr>
            </a:lvl2pPr>
            <a:lvl3pPr marL="1216800" indent="-378000">
              <a:lnSpc>
                <a:spcPct val="100000"/>
              </a:lnSpc>
              <a:spcBef>
                <a:spcPts val="600"/>
              </a:spcBef>
              <a:spcAft>
                <a:spcPts val="400"/>
              </a:spcAft>
              <a:buClr>
                <a:schemeClr val="bg1"/>
              </a:buClr>
              <a:defRPr sz="2400">
                <a:solidFill>
                  <a:schemeClr val="bg1"/>
                </a:solidFill>
              </a:defRPr>
            </a:lvl3pPr>
            <a:lvl4pPr marL="1598400" indent="-378000">
              <a:lnSpc>
                <a:spcPct val="100000"/>
              </a:lnSpc>
              <a:spcBef>
                <a:spcPts val="600"/>
              </a:spcBef>
              <a:spcAft>
                <a:spcPts val="400"/>
              </a:spcAft>
              <a:buClr>
                <a:schemeClr val="bg1"/>
              </a:buClr>
              <a:defRPr sz="2400">
                <a:solidFill>
                  <a:schemeClr val="bg1"/>
                </a:solidFill>
              </a:defRPr>
            </a:lvl4pPr>
            <a:lvl5pPr marL="1872000" indent="-252000">
              <a:lnSpc>
                <a:spcPct val="100000"/>
              </a:lnSpc>
              <a:spcBef>
                <a:spcPts val="600"/>
              </a:spcBef>
              <a:spcAft>
                <a:spcPts val="400"/>
              </a:spcAft>
              <a:buClr>
                <a:schemeClr val="bg1"/>
              </a:buClr>
              <a:defRPr sz="1800">
                <a:solidFill>
                  <a:schemeClr val="bg1"/>
                </a:solidFill>
              </a:defRPr>
            </a:lvl5pPr>
            <a:lvl6pPr marL="2149200" indent="-252000">
              <a:lnSpc>
                <a:spcPct val="100000"/>
              </a:lnSpc>
              <a:spcBef>
                <a:spcPts val="600"/>
              </a:spcBef>
              <a:spcAft>
                <a:spcPts val="400"/>
              </a:spcAft>
              <a:buClr>
                <a:schemeClr val="bg1"/>
              </a:buClr>
              <a:defRPr sz="180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19" name="Text Placeholder 13">
            <a:extLst>
              <a:ext uri="{FF2B5EF4-FFF2-40B4-BE49-F238E27FC236}">
                <a16:creationId xmlns:a16="http://schemas.microsoft.com/office/drawing/2014/main" id="{0E68B3A6-00A6-8D43-B20F-821FF740EB8B}"/>
              </a:ext>
            </a:extLst>
          </p:cNvPr>
          <p:cNvSpPr>
            <a:spLocks noGrp="1"/>
          </p:cNvSpPr>
          <p:nvPr>
            <p:ph type="body" sz="quarter" idx="34" hasCustomPrompt="1"/>
          </p:nvPr>
        </p:nvSpPr>
        <p:spPr>
          <a:xfrm>
            <a:off x="570038" y="1812925"/>
            <a:ext cx="5180995" cy="4548188"/>
          </a:xfrm>
        </p:spPr>
        <p:txBody>
          <a:bodyPr>
            <a:normAutofit/>
          </a:bodyPr>
          <a:lstStyle>
            <a:lvl1pPr marL="360000" indent="-360000">
              <a:lnSpc>
                <a:spcPct val="100000"/>
              </a:lnSpc>
              <a:spcBef>
                <a:spcPts val="600"/>
              </a:spcBef>
              <a:spcAft>
                <a:spcPts val="400"/>
              </a:spcAft>
              <a:buClr>
                <a:schemeClr val="accent3"/>
              </a:buClr>
              <a:defRPr sz="3000">
                <a:solidFill>
                  <a:schemeClr val="tx1"/>
                </a:solidFill>
              </a:defRPr>
            </a:lvl1pPr>
            <a:lvl2pPr marL="828000" indent="-432000">
              <a:lnSpc>
                <a:spcPct val="100000"/>
              </a:lnSpc>
              <a:spcBef>
                <a:spcPts val="600"/>
              </a:spcBef>
              <a:spcAft>
                <a:spcPts val="400"/>
              </a:spcAft>
              <a:buClr>
                <a:schemeClr val="accent3"/>
              </a:buClr>
              <a:defRPr sz="3000">
                <a:solidFill>
                  <a:schemeClr val="tx1"/>
                </a:solidFill>
              </a:defRPr>
            </a:lvl2pPr>
            <a:lvl3pPr marL="1216800" indent="-378000">
              <a:lnSpc>
                <a:spcPct val="100000"/>
              </a:lnSpc>
              <a:spcBef>
                <a:spcPts val="600"/>
              </a:spcBef>
              <a:spcAft>
                <a:spcPts val="400"/>
              </a:spcAft>
              <a:buClr>
                <a:schemeClr val="accent3"/>
              </a:buClr>
              <a:defRPr sz="2400">
                <a:solidFill>
                  <a:schemeClr val="tx1"/>
                </a:solidFill>
              </a:defRPr>
            </a:lvl3pPr>
            <a:lvl4pPr marL="1598400" indent="-378000">
              <a:lnSpc>
                <a:spcPct val="100000"/>
              </a:lnSpc>
              <a:spcBef>
                <a:spcPts val="600"/>
              </a:spcBef>
              <a:spcAft>
                <a:spcPts val="400"/>
              </a:spcAft>
              <a:buClr>
                <a:schemeClr val="accent3"/>
              </a:buClr>
              <a:defRPr sz="2400">
                <a:solidFill>
                  <a:schemeClr val="tx1"/>
                </a:solidFill>
              </a:defRPr>
            </a:lvl4pPr>
            <a:lvl5pPr marL="1872000" indent="-252000">
              <a:lnSpc>
                <a:spcPct val="100000"/>
              </a:lnSpc>
              <a:spcBef>
                <a:spcPts val="600"/>
              </a:spcBef>
              <a:spcAft>
                <a:spcPts val="400"/>
              </a:spcAft>
              <a:buClr>
                <a:schemeClr val="accent3"/>
              </a:buClr>
              <a:defRPr sz="1800">
                <a:solidFill>
                  <a:schemeClr val="tx1"/>
                </a:solidFill>
              </a:defRPr>
            </a:lvl5pPr>
            <a:lvl6pPr marL="2149200" indent="-252000">
              <a:lnSpc>
                <a:spcPct val="100000"/>
              </a:lnSpc>
              <a:spcBef>
                <a:spcPts val="600"/>
              </a:spcBef>
              <a:spcAft>
                <a:spcPts val="400"/>
              </a:spcAft>
              <a:buClr>
                <a:schemeClr val="accent3"/>
              </a:buClr>
              <a:defRPr sz="18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11" name="Text Placeholder 17">
            <a:extLst>
              <a:ext uri="{FF2B5EF4-FFF2-40B4-BE49-F238E27FC236}">
                <a16:creationId xmlns:a16="http://schemas.microsoft.com/office/drawing/2014/main" id="{04A7D9A0-1A77-AC4F-BA91-AF404D46F6B6}"/>
              </a:ext>
            </a:extLst>
          </p:cNvPr>
          <p:cNvSpPr>
            <a:spLocks noGrp="1"/>
          </p:cNvSpPr>
          <p:nvPr>
            <p:ph type="body" sz="quarter" idx="29" hasCustomPrompt="1"/>
          </p:nvPr>
        </p:nvSpPr>
        <p:spPr>
          <a:xfrm>
            <a:off x="571824" y="1193187"/>
            <a:ext cx="8313893"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tx1"/>
                </a:solidFill>
                <a:latin typeface="+mj-lt"/>
                <a:ea typeface="+mj-ea"/>
                <a:cs typeface="+mj-cs"/>
              </a:defRPr>
            </a:lvl1pPr>
          </a:lstStyle>
          <a:p>
            <a:pPr lvl="0"/>
            <a:r>
              <a:rPr lang="en-US"/>
              <a:t>Insert subtitle</a:t>
            </a:r>
          </a:p>
        </p:txBody>
      </p:sp>
    </p:spTree>
    <p:extLst>
      <p:ext uri="{BB962C8B-B14F-4D97-AF65-F5344CB8AC3E}">
        <p14:creationId xmlns:p14="http://schemas.microsoft.com/office/powerpoint/2010/main" val="3319058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0/50 text_purple/gray">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97F294D-54AB-7244-86AF-892FE611833D}"/>
              </a:ext>
            </a:extLst>
          </p:cNvPr>
          <p:cNvSpPr/>
          <p:nvPr userDrawn="1"/>
        </p:nvSpPr>
        <p:spPr>
          <a:xfrm>
            <a:off x="6112710" y="1536816"/>
            <a:ext cx="6100583" cy="5322887"/>
          </a:xfrm>
          <a:prstGeom prst="rect">
            <a:avLst/>
          </a:prstGeom>
          <a:solidFill>
            <a:srgbClr val="F0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08720B5C-8333-5047-B270-7E403B8710CA}"/>
              </a:ext>
            </a:extLst>
          </p:cNvPr>
          <p:cNvSpPr/>
          <p:nvPr/>
        </p:nvSpPr>
        <p:spPr>
          <a:xfrm>
            <a:off x="13352" y="1535114"/>
            <a:ext cx="6100583" cy="53160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lide Number Placeholder 10">
            <a:extLst>
              <a:ext uri="{FF2B5EF4-FFF2-40B4-BE49-F238E27FC236}">
                <a16:creationId xmlns:a16="http://schemas.microsoft.com/office/drawing/2014/main" id="{DE605FFD-83BC-A146-A979-9080B3844679}"/>
              </a:ext>
            </a:extLst>
          </p:cNvPr>
          <p:cNvSpPr>
            <a:spLocks noGrp="1"/>
          </p:cNvSpPr>
          <p:nvPr>
            <p:ph type="sldNum" sz="quarter" idx="4"/>
          </p:nvPr>
        </p:nvSpPr>
        <p:spPr>
          <a:xfrm>
            <a:off x="1131078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a:p>
        </p:txBody>
      </p:sp>
      <p:sp>
        <p:nvSpPr>
          <p:cNvPr id="10" name="Footer Placeholder 3">
            <a:extLst>
              <a:ext uri="{FF2B5EF4-FFF2-40B4-BE49-F238E27FC236}">
                <a16:creationId xmlns:a16="http://schemas.microsoft.com/office/drawing/2014/main" id="{3E7F4A0F-2D48-4446-B1AA-D2BF9C5DA514}"/>
              </a:ext>
            </a:extLst>
          </p:cNvPr>
          <p:cNvSpPr>
            <a:spLocks noGrp="1"/>
          </p:cNvSpPr>
          <p:nvPr>
            <p:ph type="ftr" sz="quarter" idx="3"/>
          </p:nvPr>
        </p:nvSpPr>
        <p:spPr>
          <a:xfrm>
            <a:off x="672052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November Marketing Town Hall</a:t>
            </a:r>
          </a:p>
        </p:txBody>
      </p:sp>
      <p:sp>
        <p:nvSpPr>
          <p:cNvPr id="12" name="Title 1">
            <a:extLst>
              <a:ext uri="{FF2B5EF4-FFF2-40B4-BE49-F238E27FC236}">
                <a16:creationId xmlns:a16="http://schemas.microsoft.com/office/drawing/2014/main" id="{6C25C9F5-CF5B-CA43-9C03-7545FF857A59}"/>
              </a:ext>
            </a:extLst>
          </p:cNvPr>
          <p:cNvSpPr>
            <a:spLocks noGrp="1"/>
          </p:cNvSpPr>
          <p:nvPr>
            <p:ph type="title" hasCustomPrompt="1"/>
          </p:nvPr>
        </p:nvSpPr>
        <p:spPr>
          <a:xfrm>
            <a:off x="573068" y="816951"/>
            <a:ext cx="8333915"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a:t>Insert title</a:t>
            </a:r>
            <a:endParaRPr lang="en-GB"/>
          </a:p>
        </p:txBody>
      </p:sp>
      <p:sp>
        <p:nvSpPr>
          <p:cNvPr id="17" name="Text Placeholder 13">
            <a:extLst>
              <a:ext uri="{FF2B5EF4-FFF2-40B4-BE49-F238E27FC236}">
                <a16:creationId xmlns:a16="http://schemas.microsoft.com/office/drawing/2014/main" id="{1F41A705-9FF0-5041-802D-744BA855E8DD}"/>
              </a:ext>
            </a:extLst>
          </p:cNvPr>
          <p:cNvSpPr>
            <a:spLocks noGrp="1"/>
          </p:cNvSpPr>
          <p:nvPr>
            <p:ph type="body" sz="quarter" idx="33" hasCustomPrompt="1"/>
          </p:nvPr>
        </p:nvSpPr>
        <p:spPr>
          <a:xfrm>
            <a:off x="6434772" y="1812925"/>
            <a:ext cx="5166350" cy="4544568"/>
          </a:xfrm>
        </p:spPr>
        <p:txBody>
          <a:bodyPr>
            <a:normAutofit/>
          </a:bodyPr>
          <a:lstStyle>
            <a:lvl1pPr marL="360000" indent="-360000">
              <a:lnSpc>
                <a:spcPct val="100000"/>
              </a:lnSpc>
              <a:spcBef>
                <a:spcPts val="600"/>
              </a:spcBef>
              <a:spcAft>
                <a:spcPts val="400"/>
              </a:spcAft>
              <a:buClr>
                <a:schemeClr val="accent1"/>
              </a:buClr>
              <a:defRPr sz="3000">
                <a:solidFill>
                  <a:schemeClr val="tx1"/>
                </a:solidFill>
              </a:defRPr>
            </a:lvl1pPr>
            <a:lvl2pPr marL="828000" indent="-432000">
              <a:lnSpc>
                <a:spcPct val="100000"/>
              </a:lnSpc>
              <a:spcBef>
                <a:spcPts val="600"/>
              </a:spcBef>
              <a:spcAft>
                <a:spcPts val="400"/>
              </a:spcAft>
              <a:buClr>
                <a:schemeClr val="accent1"/>
              </a:buClr>
              <a:defRPr sz="3000">
                <a:solidFill>
                  <a:schemeClr val="tx1"/>
                </a:solidFill>
              </a:defRPr>
            </a:lvl2pPr>
            <a:lvl3pPr marL="1216800" indent="-378000">
              <a:lnSpc>
                <a:spcPct val="100000"/>
              </a:lnSpc>
              <a:spcBef>
                <a:spcPts val="600"/>
              </a:spcBef>
              <a:spcAft>
                <a:spcPts val="400"/>
              </a:spcAft>
              <a:buClr>
                <a:schemeClr val="accent1"/>
              </a:buClr>
              <a:defRPr sz="2400">
                <a:solidFill>
                  <a:schemeClr val="tx1"/>
                </a:solidFill>
              </a:defRPr>
            </a:lvl3pPr>
            <a:lvl4pPr marL="1598400" indent="-378000">
              <a:lnSpc>
                <a:spcPct val="100000"/>
              </a:lnSpc>
              <a:spcBef>
                <a:spcPts val="600"/>
              </a:spcBef>
              <a:spcAft>
                <a:spcPts val="400"/>
              </a:spcAft>
              <a:buClr>
                <a:schemeClr val="accent1"/>
              </a:buClr>
              <a:defRPr sz="2400">
                <a:solidFill>
                  <a:schemeClr val="tx1"/>
                </a:solidFill>
              </a:defRPr>
            </a:lvl4pPr>
            <a:lvl5pPr marL="1872000" indent="-252000">
              <a:lnSpc>
                <a:spcPct val="100000"/>
              </a:lnSpc>
              <a:spcBef>
                <a:spcPts val="600"/>
              </a:spcBef>
              <a:spcAft>
                <a:spcPts val="400"/>
              </a:spcAft>
              <a:buClr>
                <a:schemeClr val="accent1"/>
              </a:buClr>
              <a:defRPr sz="1800">
                <a:solidFill>
                  <a:schemeClr val="tx1"/>
                </a:solidFill>
              </a:defRPr>
            </a:lvl5pPr>
            <a:lvl6pPr marL="2149200" indent="-252000">
              <a:lnSpc>
                <a:spcPct val="100000"/>
              </a:lnSpc>
              <a:spcBef>
                <a:spcPts val="600"/>
              </a:spcBef>
              <a:spcAft>
                <a:spcPts val="400"/>
              </a:spcAft>
              <a:buClr>
                <a:schemeClr val="accent1"/>
              </a:buClr>
              <a:defRPr sz="18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19" name="Text Placeholder 13">
            <a:extLst>
              <a:ext uri="{FF2B5EF4-FFF2-40B4-BE49-F238E27FC236}">
                <a16:creationId xmlns:a16="http://schemas.microsoft.com/office/drawing/2014/main" id="{0E68B3A6-00A6-8D43-B20F-821FF740EB8B}"/>
              </a:ext>
            </a:extLst>
          </p:cNvPr>
          <p:cNvSpPr>
            <a:spLocks noGrp="1"/>
          </p:cNvSpPr>
          <p:nvPr>
            <p:ph type="body" sz="quarter" idx="34" hasCustomPrompt="1"/>
          </p:nvPr>
        </p:nvSpPr>
        <p:spPr>
          <a:xfrm>
            <a:off x="573068" y="1812925"/>
            <a:ext cx="5219799" cy="4548188"/>
          </a:xfrm>
        </p:spPr>
        <p:txBody>
          <a:bodyPr>
            <a:normAutofit/>
          </a:bodyPr>
          <a:lstStyle>
            <a:lvl1pPr marL="360000" indent="-360000">
              <a:lnSpc>
                <a:spcPct val="100000"/>
              </a:lnSpc>
              <a:spcBef>
                <a:spcPts val="600"/>
              </a:spcBef>
              <a:spcAft>
                <a:spcPts val="400"/>
              </a:spcAft>
              <a:buClr>
                <a:schemeClr val="bg1"/>
              </a:buClr>
              <a:defRPr sz="3000">
                <a:solidFill>
                  <a:schemeClr val="bg1"/>
                </a:solidFill>
              </a:defRPr>
            </a:lvl1pPr>
            <a:lvl2pPr marL="828000" indent="-432000">
              <a:lnSpc>
                <a:spcPct val="100000"/>
              </a:lnSpc>
              <a:spcBef>
                <a:spcPts val="600"/>
              </a:spcBef>
              <a:spcAft>
                <a:spcPts val="400"/>
              </a:spcAft>
              <a:buClr>
                <a:schemeClr val="bg1"/>
              </a:buClr>
              <a:defRPr sz="3000">
                <a:solidFill>
                  <a:schemeClr val="bg1"/>
                </a:solidFill>
              </a:defRPr>
            </a:lvl2pPr>
            <a:lvl3pPr marL="1216800" indent="-378000">
              <a:lnSpc>
                <a:spcPct val="100000"/>
              </a:lnSpc>
              <a:spcBef>
                <a:spcPts val="600"/>
              </a:spcBef>
              <a:spcAft>
                <a:spcPts val="400"/>
              </a:spcAft>
              <a:buClr>
                <a:schemeClr val="bg1"/>
              </a:buClr>
              <a:defRPr sz="2400">
                <a:solidFill>
                  <a:schemeClr val="bg1"/>
                </a:solidFill>
              </a:defRPr>
            </a:lvl3pPr>
            <a:lvl4pPr marL="1598400" indent="-378000">
              <a:lnSpc>
                <a:spcPct val="100000"/>
              </a:lnSpc>
              <a:spcBef>
                <a:spcPts val="600"/>
              </a:spcBef>
              <a:spcAft>
                <a:spcPts val="400"/>
              </a:spcAft>
              <a:buClr>
                <a:schemeClr val="bg1"/>
              </a:buClr>
              <a:defRPr sz="2400">
                <a:solidFill>
                  <a:schemeClr val="bg1"/>
                </a:solidFill>
              </a:defRPr>
            </a:lvl4pPr>
            <a:lvl5pPr marL="1872000" indent="-252000">
              <a:lnSpc>
                <a:spcPct val="100000"/>
              </a:lnSpc>
              <a:spcBef>
                <a:spcPts val="600"/>
              </a:spcBef>
              <a:spcAft>
                <a:spcPts val="400"/>
              </a:spcAft>
              <a:buClr>
                <a:schemeClr val="bg1"/>
              </a:buClr>
              <a:defRPr sz="1800">
                <a:solidFill>
                  <a:schemeClr val="bg1"/>
                </a:solidFill>
              </a:defRPr>
            </a:lvl5pPr>
            <a:lvl6pPr marL="2149200" indent="-252000">
              <a:lnSpc>
                <a:spcPct val="100000"/>
              </a:lnSpc>
              <a:spcBef>
                <a:spcPts val="600"/>
              </a:spcBef>
              <a:spcAft>
                <a:spcPts val="400"/>
              </a:spcAft>
              <a:buClr>
                <a:schemeClr val="bg1"/>
              </a:buClr>
              <a:defRPr sz="180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pic>
        <p:nvPicPr>
          <p:cNvPr id="15" name="Picture 14" descr="A picture containing drawing&#10;&#10;Description automatically generated">
            <a:extLst>
              <a:ext uri="{FF2B5EF4-FFF2-40B4-BE49-F238E27FC236}">
                <a16:creationId xmlns:a16="http://schemas.microsoft.com/office/drawing/2014/main" id="{EC6581DC-5074-EB4E-A97E-AE5F1F241263}"/>
              </a:ext>
            </a:extLst>
          </p:cNvPr>
          <p:cNvPicPr>
            <a:picLocks noChangeAspect="1"/>
          </p:cNvPicPr>
          <p:nvPr userDrawn="1"/>
        </p:nvPicPr>
        <p:blipFill>
          <a:blip r:embed="rId2"/>
          <a:stretch>
            <a:fillRect/>
          </a:stretch>
        </p:blipFill>
        <p:spPr>
          <a:xfrm>
            <a:off x="456441" y="6360976"/>
            <a:ext cx="1637116" cy="490154"/>
          </a:xfrm>
          <a:prstGeom prst="rect">
            <a:avLst/>
          </a:prstGeom>
        </p:spPr>
      </p:pic>
      <p:sp>
        <p:nvSpPr>
          <p:cNvPr id="11" name="Text Placeholder 17">
            <a:extLst>
              <a:ext uri="{FF2B5EF4-FFF2-40B4-BE49-F238E27FC236}">
                <a16:creationId xmlns:a16="http://schemas.microsoft.com/office/drawing/2014/main" id="{9D1C9C06-3CA6-7D40-A60E-475DC081142C}"/>
              </a:ext>
            </a:extLst>
          </p:cNvPr>
          <p:cNvSpPr>
            <a:spLocks noGrp="1"/>
          </p:cNvSpPr>
          <p:nvPr>
            <p:ph type="body" sz="quarter" idx="29" hasCustomPrompt="1"/>
          </p:nvPr>
        </p:nvSpPr>
        <p:spPr>
          <a:xfrm>
            <a:off x="571824" y="1193187"/>
            <a:ext cx="8324372"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tx1"/>
                </a:solidFill>
                <a:latin typeface="+mj-lt"/>
                <a:ea typeface="+mj-ea"/>
                <a:cs typeface="+mj-cs"/>
              </a:defRPr>
            </a:lvl1pPr>
          </a:lstStyle>
          <a:p>
            <a:pPr lvl="0"/>
            <a:r>
              <a:rPr lang="en-US"/>
              <a:t>Insert subtitle</a:t>
            </a:r>
          </a:p>
        </p:txBody>
      </p:sp>
    </p:spTree>
    <p:extLst>
      <p:ext uri="{BB962C8B-B14F-4D97-AF65-F5344CB8AC3E}">
        <p14:creationId xmlns:p14="http://schemas.microsoft.com/office/powerpoint/2010/main" val="20940535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0/50 text_dark blue/whit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8720B5C-8333-5047-B270-7E403B8710CA}"/>
              </a:ext>
            </a:extLst>
          </p:cNvPr>
          <p:cNvSpPr/>
          <p:nvPr/>
        </p:nvSpPr>
        <p:spPr>
          <a:xfrm>
            <a:off x="13352" y="1535113"/>
            <a:ext cx="6100583" cy="532288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lide Number Placeholder 10">
            <a:extLst>
              <a:ext uri="{FF2B5EF4-FFF2-40B4-BE49-F238E27FC236}">
                <a16:creationId xmlns:a16="http://schemas.microsoft.com/office/drawing/2014/main" id="{DE605FFD-83BC-A146-A979-9080B3844679}"/>
              </a:ext>
            </a:extLst>
          </p:cNvPr>
          <p:cNvSpPr>
            <a:spLocks noGrp="1"/>
          </p:cNvSpPr>
          <p:nvPr>
            <p:ph type="sldNum" sz="quarter" idx="4"/>
          </p:nvPr>
        </p:nvSpPr>
        <p:spPr>
          <a:xfrm>
            <a:off x="1131078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a:p>
        </p:txBody>
      </p:sp>
      <p:sp>
        <p:nvSpPr>
          <p:cNvPr id="10" name="Footer Placeholder 3">
            <a:extLst>
              <a:ext uri="{FF2B5EF4-FFF2-40B4-BE49-F238E27FC236}">
                <a16:creationId xmlns:a16="http://schemas.microsoft.com/office/drawing/2014/main" id="{3E7F4A0F-2D48-4446-B1AA-D2BF9C5DA514}"/>
              </a:ext>
            </a:extLst>
          </p:cNvPr>
          <p:cNvSpPr>
            <a:spLocks noGrp="1"/>
          </p:cNvSpPr>
          <p:nvPr>
            <p:ph type="ftr" sz="quarter" idx="3"/>
          </p:nvPr>
        </p:nvSpPr>
        <p:spPr>
          <a:xfrm>
            <a:off x="672052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November Marketing Town Hall</a:t>
            </a:r>
          </a:p>
        </p:txBody>
      </p:sp>
      <p:sp>
        <p:nvSpPr>
          <p:cNvPr id="12" name="Title 1">
            <a:extLst>
              <a:ext uri="{FF2B5EF4-FFF2-40B4-BE49-F238E27FC236}">
                <a16:creationId xmlns:a16="http://schemas.microsoft.com/office/drawing/2014/main" id="{6C25C9F5-CF5B-CA43-9C03-7545FF857A59}"/>
              </a:ext>
            </a:extLst>
          </p:cNvPr>
          <p:cNvSpPr>
            <a:spLocks noGrp="1"/>
          </p:cNvSpPr>
          <p:nvPr>
            <p:ph type="title" hasCustomPrompt="1"/>
          </p:nvPr>
        </p:nvSpPr>
        <p:spPr>
          <a:xfrm>
            <a:off x="573068" y="816951"/>
            <a:ext cx="8333915"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a:t>Insert title</a:t>
            </a:r>
            <a:endParaRPr lang="en-GB"/>
          </a:p>
        </p:txBody>
      </p:sp>
      <p:sp>
        <p:nvSpPr>
          <p:cNvPr id="17" name="Text Placeholder 13">
            <a:extLst>
              <a:ext uri="{FF2B5EF4-FFF2-40B4-BE49-F238E27FC236}">
                <a16:creationId xmlns:a16="http://schemas.microsoft.com/office/drawing/2014/main" id="{1F41A705-9FF0-5041-802D-744BA855E8DD}"/>
              </a:ext>
            </a:extLst>
          </p:cNvPr>
          <p:cNvSpPr>
            <a:spLocks noGrp="1"/>
          </p:cNvSpPr>
          <p:nvPr>
            <p:ph type="body" sz="quarter" idx="33" hasCustomPrompt="1"/>
          </p:nvPr>
        </p:nvSpPr>
        <p:spPr>
          <a:xfrm>
            <a:off x="6434772" y="1812925"/>
            <a:ext cx="5166345" cy="4544568"/>
          </a:xfrm>
        </p:spPr>
        <p:txBody>
          <a:bodyPr>
            <a:normAutofit/>
          </a:bodyPr>
          <a:lstStyle>
            <a:lvl1pPr marL="360000" indent="-360000">
              <a:lnSpc>
                <a:spcPct val="100000"/>
              </a:lnSpc>
              <a:spcBef>
                <a:spcPts val="600"/>
              </a:spcBef>
              <a:spcAft>
                <a:spcPts val="400"/>
              </a:spcAft>
              <a:buClr>
                <a:schemeClr val="accent3"/>
              </a:buClr>
              <a:defRPr sz="3000">
                <a:solidFill>
                  <a:schemeClr val="tx1"/>
                </a:solidFill>
              </a:defRPr>
            </a:lvl1pPr>
            <a:lvl2pPr marL="828000" indent="-432000">
              <a:lnSpc>
                <a:spcPct val="100000"/>
              </a:lnSpc>
              <a:spcBef>
                <a:spcPts val="600"/>
              </a:spcBef>
              <a:spcAft>
                <a:spcPts val="400"/>
              </a:spcAft>
              <a:buClr>
                <a:schemeClr val="accent3"/>
              </a:buClr>
              <a:defRPr sz="3000">
                <a:solidFill>
                  <a:schemeClr val="tx1"/>
                </a:solidFill>
              </a:defRPr>
            </a:lvl2pPr>
            <a:lvl3pPr marL="1216800" indent="-378000">
              <a:lnSpc>
                <a:spcPct val="100000"/>
              </a:lnSpc>
              <a:spcBef>
                <a:spcPts val="600"/>
              </a:spcBef>
              <a:spcAft>
                <a:spcPts val="400"/>
              </a:spcAft>
              <a:buClr>
                <a:schemeClr val="accent3"/>
              </a:buClr>
              <a:defRPr sz="2400">
                <a:solidFill>
                  <a:schemeClr val="tx1"/>
                </a:solidFill>
              </a:defRPr>
            </a:lvl3pPr>
            <a:lvl4pPr marL="1598400" indent="-378000">
              <a:lnSpc>
                <a:spcPct val="100000"/>
              </a:lnSpc>
              <a:spcBef>
                <a:spcPts val="600"/>
              </a:spcBef>
              <a:spcAft>
                <a:spcPts val="400"/>
              </a:spcAft>
              <a:buClr>
                <a:schemeClr val="accent3"/>
              </a:buClr>
              <a:defRPr sz="2400">
                <a:solidFill>
                  <a:schemeClr val="tx1"/>
                </a:solidFill>
              </a:defRPr>
            </a:lvl4pPr>
            <a:lvl5pPr marL="1872000" indent="-252000">
              <a:lnSpc>
                <a:spcPct val="100000"/>
              </a:lnSpc>
              <a:spcBef>
                <a:spcPts val="600"/>
              </a:spcBef>
              <a:spcAft>
                <a:spcPts val="400"/>
              </a:spcAft>
              <a:buClr>
                <a:schemeClr val="accent3"/>
              </a:buClr>
              <a:defRPr sz="1800">
                <a:solidFill>
                  <a:schemeClr val="tx1"/>
                </a:solidFill>
              </a:defRPr>
            </a:lvl5pPr>
            <a:lvl6pPr marL="2149200" indent="-252000">
              <a:lnSpc>
                <a:spcPct val="100000"/>
              </a:lnSpc>
              <a:spcBef>
                <a:spcPts val="600"/>
              </a:spcBef>
              <a:spcAft>
                <a:spcPts val="400"/>
              </a:spcAft>
              <a:buClr>
                <a:schemeClr val="accent3"/>
              </a:buClr>
              <a:defRPr sz="18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19" name="Text Placeholder 13">
            <a:extLst>
              <a:ext uri="{FF2B5EF4-FFF2-40B4-BE49-F238E27FC236}">
                <a16:creationId xmlns:a16="http://schemas.microsoft.com/office/drawing/2014/main" id="{0E68B3A6-00A6-8D43-B20F-821FF740EB8B}"/>
              </a:ext>
            </a:extLst>
          </p:cNvPr>
          <p:cNvSpPr>
            <a:spLocks noGrp="1"/>
          </p:cNvSpPr>
          <p:nvPr>
            <p:ph type="body" sz="quarter" idx="34" hasCustomPrompt="1"/>
          </p:nvPr>
        </p:nvSpPr>
        <p:spPr>
          <a:xfrm>
            <a:off x="573068" y="1812925"/>
            <a:ext cx="5219799" cy="4548188"/>
          </a:xfrm>
        </p:spPr>
        <p:txBody>
          <a:bodyPr>
            <a:normAutofit/>
          </a:bodyPr>
          <a:lstStyle>
            <a:lvl1pPr marL="360000" indent="-360000">
              <a:lnSpc>
                <a:spcPct val="100000"/>
              </a:lnSpc>
              <a:spcBef>
                <a:spcPts val="600"/>
              </a:spcBef>
              <a:spcAft>
                <a:spcPts val="400"/>
              </a:spcAft>
              <a:buClr>
                <a:schemeClr val="bg1"/>
              </a:buClr>
              <a:defRPr sz="3000">
                <a:solidFill>
                  <a:schemeClr val="bg1"/>
                </a:solidFill>
              </a:defRPr>
            </a:lvl1pPr>
            <a:lvl2pPr marL="828000" indent="-432000">
              <a:lnSpc>
                <a:spcPct val="100000"/>
              </a:lnSpc>
              <a:spcBef>
                <a:spcPts val="600"/>
              </a:spcBef>
              <a:spcAft>
                <a:spcPts val="400"/>
              </a:spcAft>
              <a:buClr>
                <a:schemeClr val="bg1"/>
              </a:buClr>
              <a:defRPr sz="3000">
                <a:solidFill>
                  <a:schemeClr val="bg1"/>
                </a:solidFill>
              </a:defRPr>
            </a:lvl2pPr>
            <a:lvl3pPr marL="1216800" indent="-378000">
              <a:lnSpc>
                <a:spcPct val="100000"/>
              </a:lnSpc>
              <a:spcBef>
                <a:spcPts val="600"/>
              </a:spcBef>
              <a:spcAft>
                <a:spcPts val="400"/>
              </a:spcAft>
              <a:buClr>
                <a:schemeClr val="bg1"/>
              </a:buClr>
              <a:defRPr sz="2400">
                <a:solidFill>
                  <a:schemeClr val="bg1"/>
                </a:solidFill>
              </a:defRPr>
            </a:lvl3pPr>
            <a:lvl4pPr marL="1598400" indent="-378000">
              <a:lnSpc>
                <a:spcPct val="100000"/>
              </a:lnSpc>
              <a:spcBef>
                <a:spcPts val="600"/>
              </a:spcBef>
              <a:spcAft>
                <a:spcPts val="400"/>
              </a:spcAft>
              <a:buClr>
                <a:schemeClr val="bg1"/>
              </a:buClr>
              <a:defRPr sz="2400">
                <a:solidFill>
                  <a:schemeClr val="bg1"/>
                </a:solidFill>
              </a:defRPr>
            </a:lvl4pPr>
            <a:lvl5pPr marL="1872000" indent="-252000">
              <a:lnSpc>
                <a:spcPct val="100000"/>
              </a:lnSpc>
              <a:spcBef>
                <a:spcPts val="600"/>
              </a:spcBef>
              <a:spcAft>
                <a:spcPts val="400"/>
              </a:spcAft>
              <a:buClr>
                <a:schemeClr val="bg1"/>
              </a:buClr>
              <a:defRPr sz="1800">
                <a:solidFill>
                  <a:schemeClr val="bg1"/>
                </a:solidFill>
              </a:defRPr>
            </a:lvl5pPr>
            <a:lvl6pPr marL="2149200" indent="-252000">
              <a:lnSpc>
                <a:spcPct val="100000"/>
              </a:lnSpc>
              <a:spcBef>
                <a:spcPts val="600"/>
              </a:spcBef>
              <a:spcAft>
                <a:spcPts val="400"/>
              </a:spcAft>
              <a:buClr>
                <a:schemeClr val="bg1"/>
              </a:buClr>
              <a:defRPr sz="180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pic>
        <p:nvPicPr>
          <p:cNvPr id="13" name="Picture 12" descr="A picture containing drawing&#10;&#10;Description automatically generated">
            <a:extLst>
              <a:ext uri="{FF2B5EF4-FFF2-40B4-BE49-F238E27FC236}">
                <a16:creationId xmlns:a16="http://schemas.microsoft.com/office/drawing/2014/main" id="{8688D98B-CBB6-4A46-987E-1B0E1B1183E2}"/>
              </a:ext>
            </a:extLst>
          </p:cNvPr>
          <p:cNvPicPr>
            <a:picLocks noChangeAspect="1"/>
          </p:cNvPicPr>
          <p:nvPr userDrawn="1"/>
        </p:nvPicPr>
        <p:blipFill>
          <a:blip r:embed="rId2"/>
          <a:stretch>
            <a:fillRect/>
          </a:stretch>
        </p:blipFill>
        <p:spPr>
          <a:xfrm>
            <a:off x="456441" y="6360976"/>
            <a:ext cx="1637116" cy="490154"/>
          </a:xfrm>
          <a:prstGeom prst="rect">
            <a:avLst/>
          </a:prstGeom>
        </p:spPr>
      </p:pic>
      <p:sp>
        <p:nvSpPr>
          <p:cNvPr id="11" name="Text Placeholder 17">
            <a:extLst>
              <a:ext uri="{FF2B5EF4-FFF2-40B4-BE49-F238E27FC236}">
                <a16:creationId xmlns:a16="http://schemas.microsoft.com/office/drawing/2014/main" id="{A6A4AF64-345A-C840-81FF-B482BF2BBE9A}"/>
              </a:ext>
            </a:extLst>
          </p:cNvPr>
          <p:cNvSpPr>
            <a:spLocks noGrp="1"/>
          </p:cNvSpPr>
          <p:nvPr>
            <p:ph type="body" sz="quarter" idx="29" hasCustomPrompt="1"/>
          </p:nvPr>
        </p:nvSpPr>
        <p:spPr>
          <a:xfrm>
            <a:off x="571824" y="1193187"/>
            <a:ext cx="8324372"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tx1"/>
                </a:solidFill>
                <a:latin typeface="+mj-lt"/>
                <a:ea typeface="+mj-ea"/>
                <a:cs typeface="+mj-cs"/>
              </a:defRPr>
            </a:lvl1pPr>
          </a:lstStyle>
          <a:p>
            <a:pPr lvl="0"/>
            <a:r>
              <a:rPr lang="en-US"/>
              <a:t>Insert subtitle</a:t>
            </a:r>
          </a:p>
        </p:txBody>
      </p:sp>
    </p:spTree>
    <p:extLst>
      <p:ext uri="{BB962C8B-B14F-4D97-AF65-F5344CB8AC3E}">
        <p14:creationId xmlns:p14="http://schemas.microsoft.com/office/powerpoint/2010/main" val="38198210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0/50 text_white/teal">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7568225-A33A-7544-8FD4-5E942BF9578C}"/>
              </a:ext>
            </a:extLst>
          </p:cNvPr>
          <p:cNvSpPr/>
          <p:nvPr userDrawn="1"/>
        </p:nvSpPr>
        <p:spPr>
          <a:xfrm>
            <a:off x="6091417" y="1535113"/>
            <a:ext cx="6100583" cy="53228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08720B5C-8333-5047-B270-7E403B8710CA}"/>
              </a:ext>
            </a:extLst>
          </p:cNvPr>
          <p:cNvSpPr/>
          <p:nvPr/>
        </p:nvSpPr>
        <p:spPr>
          <a:xfrm>
            <a:off x="6091417" y="1535113"/>
            <a:ext cx="6100583" cy="532288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lide Number Placeholder 10">
            <a:extLst>
              <a:ext uri="{FF2B5EF4-FFF2-40B4-BE49-F238E27FC236}">
                <a16:creationId xmlns:a16="http://schemas.microsoft.com/office/drawing/2014/main" id="{DE605FFD-83BC-A146-A979-9080B3844679}"/>
              </a:ext>
            </a:extLst>
          </p:cNvPr>
          <p:cNvSpPr>
            <a:spLocks noGrp="1"/>
          </p:cNvSpPr>
          <p:nvPr>
            <p:ph type="sldNum" sz="quarter" idx="4"/>
          </p:nvPr>
        </p:nvSpPr>
        <p:spPr>
          <a:xfrm>
            <a:off x="11300621" y="6542510"/>
            <a:ext cx="290351" cy="160697"/>
          </a:xfrm>
          <a:prstGeom prst="rect">
            <a:avLst/>
          </a:prstGeom>
        </p:spPr>
        <p:txBody>
          <a:bodyPr lIns="0" tIns="0" rIns="0" bIns="0" anchor="t">
            <a:noAutofit/>
          </a:bodyPr>
          <a:lstStyle>
            <a:lvl1pPr algn="r">
              <a:defRPr sz="800">
                <a:solidFill>
                  <a:schemeClr val="bg1"/>
                </a:solidFill>
              </a:defRPr>
            </a:lvl1pPr>
          </a:lstStyle>
          <a:p>
            <a:fld id="{ACE40072-2050-E24D-B430-547640EDA0F9}" type="slidenum">
              <a:rPr lang="en-GB" smtClean="0"/>
              <a:pPr/>
              <a:t>‹#›</a:t>
            </a:fld>
            <a:endParaRPr lang="en-GB"/>
          </a:p>
        </p:txBody>
      </p:sp>
      <p:sp>
        <p:nvSpPr>
          <p:cNvPr id="10" name="Footer Placeholder 3">
            <a:extLst>
              <a:ext uri="{FF2B5EF4-FFF2-40B4-BE49-F238E27FC236}">
                <a16:creationId xmlns:a16="http://schemas.microsoft.com/office/drawing/2014/main" id="{3E7F4A0F-2D48-4446-B1AA-D2BF9C5DA514}"/>
              </a:ext>
            </a:extLst>
          </p:cNvPr>
          <p:cNvSpPr>
            <a:spLocks noGrp="1"/>
          </p:cNvSpPr>
          <p:nvPr>
            <p:ph type="ftr" sz="quarter" idx="3"/>
          </p:nvPr>
        </p:nvSpPr>
        <p:spPr>
          <a:xfrm>
            <a:off x="6710363" y="6542511"/>
            <a:ext cx="4114800" cy="180811"/>
          </a:xfrm>
          <a:prstGeom prst="rect">
            <a:avLst/>
          </a:prstGeom>
        </p:spPr>
        <p:txBody>
          <a:bodyPr vert="horz" lIns="0" tIns="0" rIns="0" bIns="0" rtlCol="0" anchor="t">
            <a:noAutofit/>
          </a:bodyPr>
          <a:lstStyle>
            <a:lvl1pPr algn="r">
              <a:defRPr sz="800">
                <a:solidFill>
                  <a:schemeClr val="bg1"/>
                </a:solidFill>
              </a:defRPr>
            </a:lvl1pPr>
          </a:lstStyle>
          <a:p>
            <a:r>
              <a:rPr lang="en-GB"/>
              <a:t>November Marketing Town Hall</a:t>
            </a:r>
          </a:p>
        </p:txBody>
      </p:sp>
      <p:sp>
        <p:nvSpPr>
          <p:cNvPr id="12" name="Title 1">
            <a:extLst>
              <a:ext uri="{FF2B5EF4-FFF2-40B4-BE49-F238E27FC236}">
                <a16:creationId xmlns:a16="http://schemas.microsoft.com/office/drawing/2014/main" id="{6C25C9F5-CF5B-CA43-9C03-7545FF857A59}"/>
              </a:ext>
            </a:extLst>
          </p:cNvPr>
          <p:cNvSpPr>
            <a:spLocks noGrp="1"/>
          </p:cNvSpPr>
          <p:nvPr>
            <p:ph type="title" hasCustomPrompt="1"/>
          </p:nvPr>
        </p:nvSpPr>
        <p:spPr>
          <a:xfrm>
            <a:off x="565467" y="816951"/>
            <a:ext cx="8330883"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a:t>Insert title</a:t>
            </a:r>
            <a:endParaRPr lang="en-GB"/>
          </a:p>
        </p:txBody>
      </p:sp>
      <p:sp>
        <p:nvSpPr>
          <p:cNvPr id="17" name="Text Placeholder 13">
            <a:extLst>
              <a:ext uri="{FF2B5EF4-FFF2-40B4-BE49-F238E27FC236}">
                <a16:creationId xmlns:a16="http://schemas.microsoft.com/office/drawing/2014/main" id="{1F41A705-9FF0-5041-802D-744BA855E8DD}"/>
              </a:ext>
            </a:extLst>
          </p:cNvPr>
          <p:cNvSpPr>
            <a:spLocks noGrp="1"/>
          </p:cNvSpPr>
          <p:nvPr>
            <p:ph type="body" sz="quarter" idx="33" hasCustomPrompt="1"/>
          </p:nvPr>
        </p:nvSpPr>
        <p:spPr>
          <a:xfrm>
            <a:off x="6434772" y="1812925"/>
            <a:ext cx="5166346" cy="4544568"/>
          </a:xfrm>
        </p:spPr>
        <p:txBody>
          <a:bodyPr>
            <a:normAutofit/>
          </a:bodyPr>
          <a:lstStyle>
            <a:lvl1pPr marL="360000" indent="-360000">
              <a:lnSpc>
                <a:spcPct val="100000"/>
              </a:lnSpc>
              <a:spcBef>
                <a:spcPts val="600"/>
              </a:spcBef>
              <a:spcAft>
                <a:spcPts val="400"/>
              </a:spcAft>
              <a:buClr>
                <a:schemeClr val="bg1"/>
              </a:buClr>
              <a:defRPr sz="3000">
                <a:solidFill>
                  <a:schemeClr val="bg1"/>
                </a:solidFill>
              </a:defRPr>
            </a:lvl1pPr>
            <a:lvl2pPr marL="828000" indent="-432000">
              <a:lnSpc>
                <a:spcPct val="100000"/>
              </a:lnSpc>
              <a:spcBef>
                <a:spcPts val="600"/>
              </a:spcBef>
              <a:spcAft>
                <a:spcPts val="400"/>
              </a:spcAft>
              <a:buClr>
                <a:schemeClr val="bg1"/>
              </a:buClr>
              <a:defRPr sz="3000">
                <a:solidFill>
                  <a:schemeClr val="bg1"/>
                </a:solidFill>
              </a:defRPr>
            </a:lvl2pPr>
            <a:lvl3pPr marL="1216800" indent="-378000">
              <a:lnSpc>
                <a:spcPct val="100000"/>
              </a:lnSpc>
              <a:spcBef>
                <a:spcPts val="600"/>
              </a:spcBef>
              <a:spcAft>
                <a:spcPts val="400"/>
              </a:spcAft>
              <a:buClr>
                <a:schemeClr val="bg1"/>
              </a:buClr>
              <a:defRPr sz="2400">
                <a:solidFill>
                  <a:schemeClr val="bg1"/>
                </a:solidFill>
              </a:defRPr>
            </a:lvl3pPr>
            <a:lvl4pPr marL="1598400" indent="-378000">
              <a:lnSpc>
                <a:spcPct val="100000"/>
              </a:lnSpc>
              <a:spcBef>
                <a:spcPts val="600"/>
              </a:spcBef>
              <a:spcAft>
                <a:spcPts val="400"/>
              </a:spcAft>
              <a:buClr>
                <a:schemeClr val="bg1"/>
              </a:buClr>
              <a:defRPr sz="2400">
                <a:solidFill>
                  <a:schemeClr val="bg1"/>
                </a:solidFill>
              </a:defRPr>
            </a:lvl4pPr>
            <a:lvl5pPr marL="1872000" indent="-252000">
              <a:lnSpc>
                <a:spcPct val="100000"/>
              </a:lnSpc>
              <a:spcBef>
                <a:spcPts val="600"/>
              </a:spcBef>
              <a:spcAft>
                <a:spcPts val="400"/>
              </a:spcAft>
              <a:buClr>
                <a:schemeClr val="bg1"/>
              </a:buClr>
              <a:defRPr sz="1800">
                <a:solidFill>
                  <a:schemeClr val="bg1"/>
                </a:solidFill>
              </a:defRPr>
            </a:lvl5pPr>
            <a:lvl6pPr marL="2149200" indent="-252000">
              <a:lnSpc>
                <a:spcPct val="100000"/>
              </a:lnSpc>
              <a:spcBef>
                <a:spcPts val="600"/>
              </a:spcBef>
              <a:spcAft>
                <a:spcPts val="400"/>
              </a:spcAft>
              <a:buClr>
                <a:schemeClr val="bg1"/>
              </a:buClr>
              <a:defRPr sz="180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19" name="Text Placeholder 13">
            <a:extLst>
              <a:ext uri="{FF2B5EF4-FFF2-40B4-BE49-F238E27FC236}">
                <a16:creationId xmlns:a16="http://schemas.microsoft.com/office/drawing/2014/main" id="{0E68B3A6-00A6-8D43-B20F-821FF740EB8B}"/>
              </a:ext>
            </a:extLst>
          </p:cNvPr>
          <p:cNvSpPr>
            <a:spLocks noGrp="1"/>
          </p:cNvSpPr>
          <p:nvPr>
            <p:ph type="body" sz="quarter" idx="34" hasCustomPrompt="1"/>
          </p:nvPr>
        </p:nvSpPr>
        <p:spPr>
          <a:xfrm>
            <a:off x="570038" y="1812925"/>
            <a:ext cx="5180995" cy="4548188"/>
          </a:xfrm>
        </p:spPr>
        <p:txBody>
          <a:bodyPr>
            <a:normAutofit/>
          </a:bodyPr>
          <a:lstStyle>
            <a:lvl1pPr marL="360000" indent="-360000">
              <a:lnSpc>
                <a:spcPct val="100000"/>
              </a:lnSpc>
              <a:spcBef>
                <a:spcPts val="600"/>
              </a:spcBef>
              <a:spcAft>
                <a:spcPts val="400"/>
              </a:spcAft>
              <a:buClr>
                <a:schemeClr val="accent6"/>
              </a:buClr>
              <a:defRPr sz="3000">
                <a:solidFill>
                  <a:schemeClr val="tx1"/>
                </a:solidFill>
              </a:defRPr>
            </a:lvl1pPr>
            <a:lvl2pPr marL="828000" indent="-432000">
              <a:lnSpc>
                <a:spcPct val="100000"/>
              </a:lnSpc>
              <a:spcBef>
                <a:spcPts val="600"/>
              </a:spcBef>
              <a:spcAft>
                <a:spcPts val="400"/>
              </a:spcAft>
              <a:buClr>
                <a:schemeClr val="accent6"/>
              </a:buClr>
              <a:defRPr sz="3000">
                <a:solidFill>
                  <a:schemeClr val="tx1"/>
                </a:solidFill>
              </a:defRPr>
            </a:lvl2pPr>
            <a:lvl3pPr marL="1216800" indent="-378000">
              <a:lnSpc>
                <a:spcPct val="100000"/>
              </a:lnSpc>
              <a:spcBef>
                <a:spcPts val="600"/>
              </a:spcBef>
              <a:spcAft>
                <a:spcPts val="400"/>
              </a:spcAft>
              <a:buClr>
                <a:schemeClr val="accent6"/>
              </a:buClr>
              <a:defRPr sz="2400">
                <a:solidFill>
                  <a:schemeClr val="tx1"/>
                </a:solidFill>
              </a:defRPr>
            </a:lvl3pPr>
            <a:lvl4pPr marL="1598400" indent="-378000">
              <a:lnSpc>
                <a:spcPct val="100000"/>
              </a:lnSpc>
              <a:spcBef>
                <a:spcPts val="600"/>
              </a:spcBef>
              <a:spcAft>
                <a:spcPts val="400"/>
              </a:spcAft>
              <a:buClr>
                <a:schemeClr val="accent6"/>
              </a:buClr>
              <a:defRPr sz="2400">
                <a:solidFill>
                  <a:schemeClr val="tx1"/>
                </a:solidFill>
              </a:defRPr>
            </a:lvl4pPr>
            <a:lvl5pPr marL="1872000" indent="-252000">
              <a:lnSpc>
                <a:spcPct val="100000"/>
              </a:lnSpc>
              <a:spcBef>
                <a:spcPts val="600"/>
              </a:spcBef>
              <a:spcAft>
                <a:spcPts val="400"/>
              </a:spcAft>
              <a:buClr>
                <a:schemeClr val="accent6"/>
              </a:buClr>
              <a:defRPr sz="1800">
                <a:solidFill>
                  <a:schemeClr val="tx1"/>
                </a:solidFill>
              </a:defRPr>
            </a:lvl5pPr>
            <a:lvl6pPr marL="2149200" indent="-252000">
              <a:lnSpc>
                <a:spcPct val="100000"/>
              </a:lnSpc>
              <a:spcBef>
                <a:spcPts val="600"/>
              </a:spcBef>
              <a:spcAft>
                <a:spcPts val="400"/>
              </a:spcAft>
              <a:buClr>
                <a:schemeClr val="accent6"/>
              </a:buClr>
              <a:defRPr sz="18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11" name="Text Placeholder 17">
            <a:extLst>
              <a:ext uri="{FF2B5EF4-FFF2-40B4-BE49-F238E27FC236}">
                <a16:creationId xmlns:a16="http://schemas.microsoft.com/office/drawing/2014/main" id="{04A7D9A0-1A77-AC4F-BA91-AF404D46F6B6}"/>
              </a:ext>
            </a:extLst>
          </p:cNvPr>
          <p:cNvSpPr>
            <a:spLocks noGrp="1"/>
          </p:cNvSpPr>
          <p:nvPr>
            <p:ph type="body" sz="quarter" idx="29" hasCustomPrompt="1"/>
          </p:nvPr>
        </p:nvSpPr>
        <p:spPr>
          <a:xfrm>
            <a:off x="571824" y="1193187"/>
            <a:ext cx="8330883"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tx1"/>
                </a:solidFill>
                <a:latin typeface="+mj-lt"/>
                <a:ea typeface="+mj-ea"/>
                <a:cs typeface="+mj-cs"/>
              </a:defRPr>
            </a:lvl1pPr>
          </a:lstStyle>
          <a:p>
            <a:pPr lvl="0"/>
            <a:r>
              <a:rPr lang="en-US"/>
              <a:t>Insert subtitle</a:t>
            </a:r>
          </a:p>
        </p:txBody>
      </p:sp>
    </p:spTree>
    <p:extLst>
      <p:ext uri="{BB962C8B-B14F-4D97-AF65-F5344CB8AC3E}">
        <p14:creationId xmlns:p14="http://schemas.microsoft.com/office/powerpoint/2010/main" val="30430243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0/50 text_teal/whit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8720B5C-8333-5047-B270-7E403B8710CA}"/>
              </a:ext>
            </a:extLst>
          </p:cNvPr>
          <p:cNvSpPr/>
          <p:nvPr/>
        </p:nvSpPr>
        <p:spPr>
          <a:xfrm>
            <a:off x="13352" y="1535113"/>
            <a:ext cx="6100583" cy="532288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lide Number Placeholder 10">
            <a:extLst>
              <a:ext uri="{FF2B5EF4-FFF2-40B4-BE49-F238E27FC236}">
                <a16:creationId xmlns:a16="http://schemas.microsoft.com/office/drawing/2014/main" id="{DE605FFD-83BC-A146-A979-9080B3844679}"/>
              </a:ext>
            </a:extLst>
          </p:cNvPr>
          <p:cNvSpPr>
            <a:spLocks noGrp="1"/>
          </p:cNvSpPr>
          <p:nvPr>
            <p:ph type="sldNum" sz="quarter" idx="4"/>
          </p:nvPr>
        </p:nvSpPr>
        <p:spPr>
          <a:xfrm>
            <a:off x="1131078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a:p>
        </p:txBody>
      </p:sp>
      <p:sp>
        <p:nvSpPr>
          <p:cNvPr id="10" name="Footer Placeholder 3">
            <a:extLst>
              <a:ext uri="{FF2B5EF4-FFF2-40B4-BE49-F238E27FC236}">
                <a16:creationId xmlns:a16="http://schemas.microsoft.com/office/drawing/2014/main" id="{3E7F4A0F-2D48-4446-B1AA-D2BF9C5DA514}"/>
              </a:ext>
            </a:extLst>
          </p:cNvPr>
          <p:cNvSpPr>
            <a:spLocks noGrp="1"/>
          </p:cNvSpPr>
          <p:nvPr>
            <p:ph type="ftr" sz="quarter" idx="3"/>
          </p:nvPr>
        </p:nvSpPr>
        <p:spPr>
          <a:xfrm>
            <a:off x="672052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November Marketing Town Hall</a:t>
            </a:r>
          </a:p>
        </p:txBody>
      </p:sp>
      <p:sp>
        <p:nvSpPr>
          <p:cNvPr id="12" name="Title 1">
            <a:extLst>
              <a:ext uri="{FF2B5EF4-FFF2-40B4-BE49-F238E27FC236}">
                <a16:creationId xmlns:a16="http://schemas.microsoft.com/office/drawing/2014/main" id="{6C25C9F5-CF5B-CA43-9C03-7545FF857A59}"/>
              </a:ext>
            </a:extLst>
          </p:cNvPr>
          <p:cNvSpPr>
            <a:spLocks noGrp="1"/>
          </p:cNvSpPr>
          <p:nvPr>
            <p:ph type="title" hasCustomPrompt="1"/>
          </p:nvPr>
        </p:nvSpPr>
        <p:spPr>
          <a:xfrm>
            <a:off x="573068" y="816951"/>
            <a:ext cx="8333915"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a:t>Insert title</a:t>
            </a:r>
            <a:endParaRPr lang="en-GB"/>
          </a:p>
        </p:txBody>
      </p:sp>
      <p:sp>
        <p:nvSpPr>
          <p:cNvPr id="17" name="Text Placeholder 13">
            <a:extLst>
              <a:ext uri="{FF2B5EF4-FFF2-40B4-BE49-F238E27FC236}">
                <a16:creationId xmlns:a16="http://schemas.microsoft.com/office/drawing/2014/main" id="{1F41A705-9FF0-5041-802D-744BA855E8DD}"/>
              </a:ext>
            </a:extLst>
          </p:cNvPr>
          <p:cNvSpPr>
            <a:spLocks noGrp="1"/>
          </p:cNvSpPr>
          <p:nvPr>
            <p:ph type="body" sz="quarter" idx="33" hasCustomPrompt="1"/>
          </p:nvPr>
        </p:nvSpPr>
        <p:spPr>
          <a:xfrm>
            <a:off x="6434772" y="1812925"/>
            <a:ext cx="5166345" cy="4544568"/>
          </a:xfrm>
        </p:spPr>
        <p:txBody>
          <a:bodyPr>
            <a:normAutofit/>
          </a:bodyPr>
          <a:lstStyle>
            <a:lvl1pPr marL="360000" indent="-360000">
              <a:lnSpc>
                <a:spcPct val="100000"/>
              </a:lnSpc>
              <a:spcBef>
                <a:spcPts val="600"/>
              </a:spcBef>
              <a:spcAft>
                <a:spcPts val="400"/>
              </a:spcAft>
              <a:buClr>
                <a:schemeClr val="accent6"/>
              </a:buClr>
              <a:defRPr sz="3000">
                <a:solidFill>
                  <a:schemeClr val="tx1"/>
                </a:solidFill>
              </a:defRPr>
            </a:lvl1pPr>
            <a:lvl2pPr marL="828000" indent="-432000">
              <a:lnSpc>
                <a:spcPct val="100000"/>
              </a:lnSpc>
              <a:spcBef>
                <a:spcPts val="600"/>
              </a:spcBef>
              <a:spcAft>
                <a:spcPts val="400"/>
              </a:spcAft>
              <a:buClr>
                <a:schemeClr val="accent6"/>
              </a:buClr>
              <a:defRPr sz="3000">
                <a:solidFill>
                  <a:schemeClr val="tx1"/>
                </a:solidFill>
              </a:defRPr>
            </a:lvl2pPr>
            <a:lvl3pPr marL="1216800" indent="-378000">
              <a:lnSpc>
                <a:spcPct val="100000"/>
              </a:lnSpc>
              <a:spcBef>
                <a:spcPts val="600"/>
              </a:spcBef>
              <a:spcAft>
                <a:spcPts val="400"/>
              </a:spcAft>
              <a:buClr>
                <a:schemeClr val="accent6"/>
              </a:buClr>
              <a:defRPr sz="2400">
                <a:solidFill>
                  <a:schemeClr val="tx1"/>
                </a:solidFill>
              </a:defRPr>
            </a:lvl3pPr>
            <a:lvl4pPr marL="1598400" indent="-378000">
              <a:lnSpc>
                <a:spcPct val="100000"/>
              </a:lnSpc>
              <a:spcBef>
                <a:spcPts val="600"/>
              </a:spcBef>
              <a:spcAft>
                <a:spcPts val="400"/>
              </a:spcAft>
              <a:buClr>
                <a:schemeClr val="accent6"/>
              </a:buClr>
              <a:defRPr sz="2400">
                <a:solidFill>
                  <a:schemeClr val="tx1"/>
                </a:solidFill>
              </a:defRPr>
            </a:lvl4pPr>
            <a:lvl5pPr marL="1872000" indent="-252000">
              <a:lnSpc>
                <a:spcPct val="100000"/>
              </a:lnSpc>
              <a:spcBef>
                <a:spcPts val="600"/>
              </a:spcBef>
              <a:spcAft>
                <a:spcPts val="400"/>
              </a:spcAft>
              <a:buClr>
                <a:schemeClr val="accent6"/>
              </a:buClr>
              <a:defRPr sz="1800">
                <a:solidFill>
                  <a:schemeClr val="tx1"/>
                </a:solidFill>
              </a:defRPr>
            </a:lvl5pPr>
            <a:lvl6pPr marL="2149200" indent="-252000">
              <a:lnSpc>
                <a:spcPct val="100000"/>
              </a:lnSpc>
              <a:spcBef>
                <a:spcPts val="600"/>
              </a:spcBef>
              <a:spcAft>
                <a:spcPts val="400"/>
              </a:spcAft>
              <a:buClr>
                <a:schemeClr val="accent6"/>
              </a:buClr>
              <a:defRPr sz="18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19" name="Text Placeholder 13">
            <a:extLst>
              <a:ext uri="{FF2B5EF4-FFF2-40B4-BE49-F238E27FC236}">
                <a16:creationId xmlns:a16="http://schemas.microsoft.com/office/drawing/2014/main" id="{0E68B3A6-00A6-8D43-B20F-821FF740EB8B}"/>
              </a:ext>
            </a:extLst>
          </p:cNvPr>
          <p:cNvSpPr>
            <a:spLocks noGrp="1"/>
          </p:cNvSpPr>
          <p:nvPr>
            <p:ph type="body" sz="quarter" idx="34" hasCustomPrompt="1"/>
          </p:nvPr>
        </p:nvSpPr>
        <p:spPr>
          <a:xfrm>
            <a:off x="573068" y="1812925"/>
            <a:ext cx="5219799" cy="4548188"/>
          </a:xfrm>
        </p:spPr>
        <p:txBody>
          <a:bodyPr>
            <a:normAutofit/>
          </a:bodyPr>
          <a:lstStyle>
            <a:lvl1pPr marL="360000" indent="-360000">
              <a:lnSpc>
                <a:spcPct val="100000"/>
              </a:lnSpc>
              <a:spcBef>
                <a:spcPts val="600"/>
              </a:spcBef>
              <a:spcAft>
                <a:spcPts val="400"/>
              </a:spcAft>
              <a:buClr>
                <a:schemeClr val="bg1"/>
              </a:buClr>
              <a:defRPr sz="3000">
                <a:solidFill>
                  <a:schemeClr val="bg1"/>
                </a:solidFill>
              </a:defRPr>
            </a:lvl1pPr>
            <a:lvl2pPr marL="828000" indent="-432000">
              <a:lnSpc>
                <a:spcPct val="100000"/>
              </a:lnSpc>
              <a:spcBef>
                <a:spcPts val="600"/>
              </a:spcBef>
              <a:spcAft>
                <a:spcPts val="400"/>
              </a:spcAft>
              <a:buClr>
                <a:schemeClr val="bg1"/>
              </a:buClr>
              <a:defRPr sz="3000">
                <a:solidFill>
                  <a:schemeClr val="bg1"/>
                </a:solidFill>
              </a:defRPr>
            </a:lvl2pPr>
            <a:lvl3pPr marL="1216800" indent="-378000">
              <a:lnSpc>
                <a:spcPct val="100000"/>
              </a:lnSpc>
              <a:spcBef>
                <a:spcPts val="600"/>
              </a:spcBef>
              <a:spcAft>
                <a:spcPts val="400"/>
              </a:spcAft>
              <a:buClr>
                <a:schemeClr val="bg1"/>
              </a:buClr>
              <a:defRPr sz="2400">
                <a:solidFill>
                  <a:schemeClr val="bg1"/>
                </a:solidFill>
              </a:defRPr>
            </a:lvl3pPr>
            <a:lvl4pPr marL="1598400" indent="-378000">
              <a:lnSpc>
                <a:spcPct val="100000"/>
              </a:lnSpc>
              <a:spcBef>
                <a:spcPts val="600"/>
              </a:spcBef>
              <a:spcAft>
                <a:spcPts val="400"/>
              </a:spcAft>
              <a:buClr>
                <a:schemeClr val="bg1"/>
              </a:buClr>
              <a:defRPr sz="2400">
                <a:solidFill>
                  <a:schemeClr val="bg1"/>
                </a:solidFill>
              </a:defRPr>
            </a:lvl4pPr>
            <a:lvl5pPr marL="1872000" indent="-252000">
              <a:lnSpc>
                <a:spcPct val="100000"/>
              </a:lnSpc>
              <a:spcBef>
                <a:spcPts val="600"/>
              </a:spcBef>
              <a:spcAft>
                <a:spcPts val="400"/>
              </a:spcAft>
              <a:buClr>
                <a:schemeClr val="bg1"/>
              </a:buClr>
              <a:defRPr sz="1800">
                <a:solidFill>
                  <a:schemeClr val="bg1"/>
                </a:solidFill>
              </a:defRPr>
            </a:lvl5pPr>
            <a:lvl6pPr marL="2149200" indent="-252000">
              <a:lnSpc>
                <a:spcPct val="100000"/>
              </a:lnSpc>
              <a:spcBef>
                <a:spcPts val="600"/>
              </a:spcBef>
              <a:spcAft>
                <a:spcPts val="400"/>
              </a:spcAft>
              <a:buClr>
                <a:schemeClr val="bg1"/>
              </a:buClr>
              <a:defRPr sz="180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pic>
        <p:nvPicPr>
          <p:cNvPr id="13" name="Picture 12" descr="A picture containing drawing&#10;&#10;Description automatically generated">
            <a:extLst>
              <a:ext uri="{FF2B5EF4-FFF2-40B4-BE49-F238E27FC236}">
                <a16:creationId xmlns:a16="http://schemas.microsoft.com/office/drawing/2014/main" id="{8688D98B-CBB6-4A46-987E-1B0E1B1183E2}"/>
              </a:ext>
            </a:extLst>
          </p:cNvPr>
          <p:cNvPicPr>
            <a:picLocks noChangeAspect="1"/>
          </p:cNvPicPr>
          <p:nvPr userDrawn="1"/>
        </p:nvPicPr>
        <p:blipFill>
          <a:blip r:embed="rId2"/>
          <a:stretch>
            <a:fillRect/>
          </a:stretch>
        </p:blipFill>
        <p:spPr>
          <a:xfrm>
            <a:off x="456441" y="6360976"/>
            <a:ext cx="1637116" cy="490154"/>
          </a:xfrm>
          <a:prstGeom prst="rect">
            <a:avLst/>
          </a:prstGeom>
        </p:spPr>
      </p:pic>
      <p:sp>
        <p:nvSpPr>
          <p:cNvPr id="11" name="Text Placeholder 17">
            <a:extLst>
              <a:ext uri="{FF2B5EF4-FFF2-40B4-BE49-F238E27FC236}">
                <a16:creationId xmlns:a16="http://schemas.microsoft.com/office/drawing/2014/main" id="{A6A4AF64-345A-C840-81FF-B482BF2BBE9A}"/>
              </a:ext>
            </a:extLst>
          </p:cNvPr>
          <p:cNvSpPr>
            <a:spLocks noGrp="1"/>
          </p:cNvSpPr>
          <p:nvPr>
            <p:ph type="body" sz="quarter" idx="29" hasCustomPrompt="1"/>
          </p:nvPr>
        </p:nvSpPr>
        <p:spPr>
          <a:xfrm>
            <a:off x="571824" y="1193187"/>
            <a:ext cx="8324372"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tx1"/>
                </a:solidFill>
                <a:latin typeface="+mj-lt"/>
                <a:ea typeface="+mj-ea"/>
                <a:cs typeface="+mj-cs"/>
              </a:defRPr>
            </a:lvl1pPr>
          </a:lstStyle>
          <a:p>
            <a:pPr lvl="0"/>
            <a:r>
              <a:rPr lang="en-US"/>
              <a:t>Insert subtitle</a:t>
            </a:r>
          </a:p>
        </p:txBody>
      </p:sp>
    </p:spTree>
    <p:extLst>
      <p:ext uri="{BB962C8B-B14F-4D97-AF65-F5344CB8AC3E}">
        <p14:creationId xmlns:p14="http://schemas.microsoft.com/office/powerpoint/2010/main" val="27057326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3 split_white">
    <p:bg>
      <p:bgPr>
        <a:solidFill>
          <a:schemeClr val="bg1"/>
        </a:solidFill>
        <a:effectLst/>
      </p:bgPr>
    </p:bg>
    <p:spTree>
      <p:nvGrpSpPr>
        <p:cNvPr id="1" name=""/>
        <p:cNvGrpSpPr/>
        <p:nvPr/>
      </p:nvGrpSpPr>
      <p:grpSpPr>
        <a:xfrm>
          <a:off x="0" y="0"/>
          <a:ext cx="0" cy="0"/>
          <a:chOff x="0" y="0"/>
          <a:chExt cx="0" cy="0"/>
        </a:xfrm>
      </p:grpSpPr>
      <p:sp>
        <p:nvSpPr>
          <p:cNvPr id="19" name="Text Placeholder 2">
            <a:extLst>
              <a:ext uri="{FF2B5EF4-FFF2-40B4-BE49-F238E27FC236}">
                <a16:creationId xmlns:a16="http://schemas.microsoft.com/office/drawing/2014/main" id="{378195FA-3456-BB45-B99D-FEDAC5CB585E}"/>
              </a:ext>
            </a:extLst>
          </p:cNvPr>
          <p:cNvSpPr txBox="1">
            <a:spLocks/>
          </p:cNvSpPr>
          <p:nvPr/>
        </p:nvSpPr>
        <p:spPr>
          <a:xfrm>
            <a:off x="3086100" y="6561364"/>
            <a:ext cx="8145463" cy="156096"/>
          </a:xfrm>
          <a:prstGeom prst="rect">
            <a:avLst/>
          </a:prstGeom>
        </p:spPr>
        <p:txBody>
          <a:bodyPr tIns="0" rIns="0" anchor="t">
            <a:noAutofit/>
          </a:bodyPr>
          <a:lstStyle>
            <a:lvl1pPr marL="228594" indent="-228594" algn="r" defTabSz="914377" rtl="0" eaLnBrk="1" latinLnBrk="0" hangingPunct="1">
              <a:lnSpc>
                <a:spcPct val="90000"/>
              </a:lnSpc>
              <a:spcBef>
                <a:spcPts val="1000"/>
              </a:spcBef>
              <a:buFont typeface="Arial" panose="020B0604020202020204" pitchFamily="34" charset="0"/>
              <a:buChar char="•"/>
              <a:defRPr sz="7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8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a:solidFill>
                  <a:schemeClr val="bg1"/>
                </a:solidFill>
              </a:rPr>
              <a:t>Insert footer</a:t>
            </a:r>
            <a:endParaRPr lang="en-GB" sz="800">
              <a:solidFill>
                <a:schemeClr val="bg1"/>
              </a:solidFill>
            </a:endParaRPr>
          </a:p>
        </p:txBody>
      </p:sp>
      <p:sp>
        <p:nvSpPr>
          <p:cNvPr id="12" name="Slide Number Placeholder 10">
            <a:extLst>
              <a:ext uri="{FF2B5EF4-FFF2-40B4-BE49-F238E27FC236}">
                <a16:creationId xmlns:a16="http://schemas.microsoft.com/office/drawing/2014/main" id="{CB7C6DB1-7C35-574D-A7B2-8E69BB8217B6}"/>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a:p>
        </p:txBody>
      </p:sp>
      <p:sp>
        <p:nvSpPr>
          <p:cNvPr id="13" name="Footer Placeholder 3">
            <a:extLst>
              <a:ext uri="{FF2B5EF4-FFF2-40B4-BE49-F238E27FC236}">
                <a16:creationId xmlns:a16="http://schemas.microsoft.com/office/drawing/2014/main" id="{779A5555-F5C1-5842-A645-88A91100CAFD}"/>
              </a:ext>
            </a:extLst>
          </p:cNvPr>
          <p:cNvSpPr>
            <a:spLocks noGrp="1"/>
          </p:cNvSpPr>
          <p:nvPr>
            <p:ph type="ftr" sz="quarter" idx="3"/>
          </p:nvPr>
        </p:nvSpPr>
        <p:spPr>
          <a:xfrm>
            <a:off x="8470903" y="6542511"/>
            <a:ext cx="2366960" cy="174949"/>
          </a:xfrm>
          <a:prstGeom prst="rect">
            <a:avLst/>
          </a:prstGeom>
        </p:spPr>
        <p:txBody>
          <a:bodyPr vert="horz" lIns="0" tIns="0" rIns="0" bIns="0" rtlCol="0" anchor="t">
            <a:noAutofit/>
          </a:bodyPr>
          <a:lstStyle>
            <a:lvl1pPr algn="r">
              <a:defRPr sz="800">
                <a:solidFill>
                  <a:schemeClr val="tx1"/>
                </a:solidFill>
              </a:defRPr>
            </a:lvl1pPr>
          </a:lstStyle>
          <a:p>
            <a:r>
              <a:rPr lang="en-GB"/>
              <a:t>November Marketing Town Hall</a:t>
            </a:r>
          </a:p>
        </p:txBody>
      </p:sp>
      <p:sp>
        <p:nvSpPr>
          <p:cNvPr id="17" name="Title 1">
            <a:extLst>
              <a:ext uri="{FF2B5EF4-FFF2-40B4-BE49-F238E27FC236}">
                <a16:creationId xmlns:a16="http://schemas.microsoft.com/office/drawing/2014/main" id="{56AC5E97-3DCD-1E49-BDE4-B85B21921033}"/>
              </a:ext>
            </a:extLst>
          </p:cNvPr>
          <p:cNvSpPr>
            <a:spLocks noGrp="1"/>
          </p:cNvSpPr>
          <p:nvPr>
            <p:ph type="title" hasCustomPrompt="1"/>
          </p:nvPr>
        </p:nvSpPr>
        <p:spPr>
          <a:xfrm>
            <a:off x="573069" y="816951"/>
            <a:ext cx="7171853"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a:t>Insert title</a:t>
            </a:r>
            <a:endParaRPr lang="en-GB"/>
          </a:p>
        </p:txBody>
      </p:sp>
      <p:sp>
        <p:nvSpPr>
          <p:cNvPr id="10" name="Text Placeholder 13">
            <a:extLst>
              <a:ext uri="{FF2B5EF4-FFF2-40B4-BE49-F238E27FC236}">
                <a16:creationId xmlns:a16="http://schemas.microsoft.com/office/drawing/2014/main" id="{CA2CB33B-FB0F-1A4F-8E72-6A2F7265F22C}"/>
              </a:ext>
            </a:extLst>
          </p:cNvPr>
          <p:cNvSpPr>
            <a:spLocks noGrp="1"/>
          </p:cNvSpPr>
          <p:nvPr>
            <p:ph type="body" sz="quarter" idx="34" hasCustomPrompt="1"/>
          </p:nvPr>
        </p:nvSpPr>
        <p:spPr>
          <a:xfrm>
            <a:off x="573069" y="1812925"/>
            <a:ext cx="7171854" cy="4548188"/>
          </a:xfrm>
        </p:spPr>
        <p:txBody>
          <a:bodyPr>
            <a:normAutofit/>
          </a:bodyPr>
          <a:lstStyle>
            <a:lvl1pPr marL="360000" indent="-360000">
              <a:lnSpc>
                <a:spcPct val="100000"/>
              </a:lnSpc>
              <a:spcBef>
                <a:spcPts val="600"/>
              </a:spcBef>
              <a:spcAft>
                <a:spcPts val="400"/>
              </a:spcAft>
              <a:buClr>
                <a:schemeClr val="accent1"/>
              </a:buClr>
              <a:defRPr sz="3000">
                <a:solidFill>
                  <a:schemeClr val="tx1"/>
                </a:solidFill>
              </a:defRPr>
            </a:lvl1pPr>
            <a:lvl2pPr marL="828000" indent="-432000">
              <a:lnSpc>
                <a:spcPct val="100000"/>
              </a:lnSpc>
              <a:spcBef>
                <a:spcPts val="600"/>
              </a:spcBef>
              <a:spcAft>
                <a:spcPts val="400"/>
              </a:spcAft>
              <a:buClr>
                <a:schemeClr val="accent1"/>
              </a:buClr>
              <a:defRPr sz="3000">
                <a:solidFill>
                  <a:schemeClr val="tx1"/>
                </a:solidFill>
              </a:defRPr>
            </a:lvl2pPr>
            <a:lvl3pPr marL="1216800" indent="-378000">
              <a:lnSpc>
                <a:spcPct val="100000"/>
              </a:lnSpc>
              <a:spcBef>
                <a:spcPts val="600"/>
              </a:spcBef>
              <a:spcAft>
                <a:spcPts val="400"/>
              </a:spcAft>
              <a:buClr>
                <a:schemeClr val="accent1"/>
              </a:buClr>
              <a:defRPr sz="2400">
                <a:solidFill>
                  <a:schemeClr val="tx1"/>
                </a:solidFill>
              </a:defRPr>
            </a:lvl3pPr>
            <a:lvl4pPr marL="1598400" indent="-378000">
              <a:lnSpc>
                <a:spcPct val="100000"/>
              </a:lnSpc>
              <a:spcBef>
                <a:spcPts val="600"/>
              </a:spcBef>
              <a:spcAft>
                <a:spcPts val="400"/>
              </a:spcAft>
              <a:buClr>
                <a:schemeClr val="accent1"/>
              </a:buClr>
              <a:defRPr sz="2400">
                <a:solidFill>
                  <a:schemeClr val="tx1"/>
                </a:solidFill>
              </a:defRPr>
            </a:lvl4pPr>
            <a:lvl5pPr marL="1872000" indent="-252000">
              <a:lnSpc>
                <a:spcPct val="100000"/>
              </a:lnSpc>
              <a:spcBef>
                <a:spcPts val="600"/>
              </a:spcBef>
              <a:spcAft>
                <a:spcPts val="400"/>
              </a:spcAft>
              <a:buClr>
                <a:schemeClr val="accent1"/>
              </a:buClr>
              <a:defRPr sz="1800">
                <a:solidFill>
                  <a:schemeClr val="tx1"/>
                </a:solidFill>
              </a:defRPr>
            </a:lvl5pPr>
            <a:lvl6pPr marL="2149200" indent="-252000">
              <a:lnSpc>
                <a:spcPct val="100000"/>
              </a:lnSpc>
              <a:spcBef>
                <a:spcPts val="600"/>
              </a:spcBef>
              <a:spcAft>
                <a:spcPts val="400"/>
              </a:spcAft>
              <a:buClr>
                <a:schemeClr val="accent1"/>
              </a:buClr>
              <a:defRPr sz="18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11" name="Text Placeholder 9">
            <a:extLst>
              <a:ext uri="{FF2B5EF4-FFF2-40B4-BE49-F238E27FC236}">
                <a16:creationId xmlns:a16="http://schemas.microsoft.com/office/drawing/2014/main" id="{4ECBD7BF-827C-E642-BDDD-9AC2322B95C9}"/>
              </a:ext>
            </a:extLst>
          </p:cNvPr>
          <p:cNvSpPr>
            <a:spLocks noGrp="1"/>
          </p:cNvSpPr>
          <p:nvPr>
            <p:ph type="body" sz="quarter" idx="51"/>
          </p:nvPr>
        </p:nvSpPr>
        <p:spPr>
          <a:xfrm>
            <a:off x="8470903" y="1812925"/>
            <a:ext cx="3122607" cy="4548188"/>
          </a:xfrm>
        </p:spPr>
        <p:txBody>
          <a:bodyPr>
            <a:normAutofit/>
          </a:bodyPr>
          <a:lstStyle>
            <a:lvl1pPr marL="238125" indent="-238125">
              <a:lnSpc>
                <a:spcPct val="100000"/>
              </a:lnSpc>
              <a:buClr>
                <a:schemeClr val="accent1"/>
              </a:buClr>
              <a:tabLst/>
              <a:defRPr sz="2400">
                <a:solidFill>
                  <a:schemeClr val="tx1"/>
                </a:solidFill>
              </a:defRPr>
            </a:lvl1pPr>
            <a:lvl2pPr marL="465138" indent="-227013">
              <a:lnSpc>
                <a:spcPct val="100000"/>
              </a:lnSpc>
              <a:buClr>
                <a:schemeClr val="accent1"/>
              </a:buClr>
              <a:tabLst/>
              <a:defRPr sz="2400">
                <a:solidFill>
                  <a:schemeClr val="tx1"/>
                </a:solidFill>
              </a:defRPr>
            </a:lvl2pPr>
            <a:lvl3pPr marL="690563" indent="-225425">
              <a:lnSpc>
                <a:spcPct val="100000"/>
              </a:lnSpc>
              <a:buClr>
                <a:schemeClr val="accent1"/>
              </a:buClr>
              <a:tabLst/>
              <a:defRPr sz="1800">
                <a:solidFill>
                  <a:schemeClr val="tx1"/>
                </a:solidFill>
              </a:defRPr>
            </a:lvl3pPr>
            <a:lvl4pPr marL="917575" indent="-227013">
              <a:lnSpc>
                <a:spcPct val="100000"/>
              </a:lnSpc>
              <a:buClr>
                <a:schemeClr val="accent1"/>
              </a:buClr>
              <a:tabLst/>
              <a:defRPr sz="1800">
                <a:solidFill>
                  <a:schemeClr val="tx1"/>
                </a:solidFill>
              </a:defRPr>
            </a:lvl4pPr>
            <a:lvl5pPr marL="1584000" indent="-208800">
              <a:buClr>
                <a:schemeClr val="accent1"/>
              </a:buClr>
              <a:defRPr sz="1400">
                <a:solidFill>
                  <a:schemeClr val="tx1"/>
                </a:solidFill>
              </a:defRPr>
            </a:lvl5pPr>
            <a:lvl6pPr marL="1800000" indent="-208800">
              <a:buClr>
                <a:schemeClr val="accent1"/>
              </a:buClr>
              <a:buFont typeface="System Font"/>
              <a:buChar char="–"/>
              <a:defRPr sz="1400">
                <a:solidFill>
                  <a:schemeClr val="tx1"/>
                </a:solidFill>
              </a:defRPr>
            </a:lvl6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17">
            <a:extLst>
              <a:ext uri="{FF2B5EF4-FFF2-40B4-BE49-F238E27FC236}">
                <a16:creationId xmlns:a16="http://schemas.microsoft.com/office/drawing/2014/main" id="{A09A8188-031C-6F48-B3D5-B3A3072062EE}"/>
              </a:ext>
            </a:extLst>
          </p:cNvPr>
          <p:cNvSpPr>
            <a:spLocks noGrp="1"/>
          </p:cNvSpPr>
          <p:nvPr>
            <p:ph type="body" sz="quarter" idx="29" hasCustomPrompt="1"/>
          </p:nvPr>
        </p:nvSpPr>
        <p:spPr>
          <a:xfrm>
            <a:off x="571823" y="1193187"/>
            <a:ext cx="7163641"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tx1"/>
                </a:solidFill>
                <a:latin typeface="+mj-lt"/>
                <a:ea typeface="+mj-ea"/>
                <a:cs typeface="+mj-cs"/>
              </a:defRPr>
            </a:lvl1pPr>
          </a:lstStyle>
          <a:p>
            <a:pPr lvl="0"/>
            <a:r>
              <a:rPr lang="en-US"/>
              <a:t>Insert subtitle</a:t>
            </a:r>
          </a:p>
        </p:txBody>
      </p:sp>
      <p:cxnSp>
        <p:nvCxnSpPr>
          <p:cNvPr id="3" name="Straight Connector 2">
            <a:extLst>
              <a:ext uri="{FF2B5EF4-FFF2-40B4-BE49-F238E27FC236}">
                <a16:creationId xmlns:a16="http://schemas.microsoft.com/office/drawing/2014/main" id="{0BB342F3-2AEF-2A4B-8212-B7DD3E4ABE38}"/>
              </a:ext>
            </a:extLst>
          </p:cNvPr>
          <p:cNvCxnSpPr/>
          <p:nvPr userDrawn="1"/>
        </p:nvCxnSpPr>
        <p:spPr>
          <a:xfrm>
            <a:off x="8470903" y="1535113"/>
            <a:ext cx="3122607"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28059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3 split_light grey">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6DDE75E-4FAB-C544-959F-6812E06E29A2}"/>
              </a:ext>
            </a:extLst>
          </p:cNvPr>
          <p:cNvSpPr/>
          <p:nvPr userDrawn="1"/>
        </p:nvSpPr>
        <p:spPr>
          <a:xfrm>
            <a:off x="0" y="0"/>
            <a:ext cx="8115300" cy="6858000"/>
          </a:xfrm>
          <a:prstGeom prst="rect">
            <a:avLst/>
          </a:prstGeom>
          <a:solidFill>
            <a:srgbClr val="F0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2">
            <a:extLst>
              <a:ext uri="{FF2B5EF4-FFF2-40B4-BE49-F238E27FC236}">
                <a16:creationId xmlns:a16="http://schemas.microsoft.com/office/drawing/2014/main" id="{378195FA-3456-BB45-B99D-FEDAC5CB585E}"/>
              </a:ext>
            </a:extLst>
          </p:cNvPr>
          <p:cNvSpPr txBox="1">
            <a:spLocks/>
          </p:cNvSpPr>
          <p:nvPr/>
        </p:nvSpPr>
        <p:spPr>
          <a:xfrm>
            <a:off x="3086100" y="6561364"/>
            <a:ext cx="8145463" cy="156096"/>
          </a:xfrm>
          <a:prstGeom prst="rect">
            <a:avLst/>
          </a:prstGeom>
        </p:spPr>
        <p:txBody>
          <a:bodyPr tIns="0" rIns="0" anchor="t">
            <a:noAutofit/>
          </a:bodyPr>
          <a:lstStyle>
            <a:lvl1pPr marL="228594" indent="-228594" algn="r" defTabSz="914377" rtl="0" eaLnBrk="1" latinLnBrk="0" hangingPunct="1">
              <a:lnSpc>
                <a:spcPct val="90000"/>
              </a:lnSpc>
              <a:spcBef>
                <a:spcPts val="1000"/>
              </a:spcBef>
              <a:buFont typeface="Arial" panose="020B0604020202020204" pitchFamily="34" charset="0"/>
              <a:buChar char="•"/>
              <a:defRPr sz="7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8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a:solidFill>
                  <a:schemeClr val="bg1"/>
                </a:solidFill>
              </a:rPr>
              <a:t>Insert footer</a:t>
            </a:r>
            <a:endParaRPr lang="en-GB" sz="800">
              <a:solidFill>
                <a:schemeClr val="bg1"/>
              </a:solidFill>
            </a:endParaRPr>
          </a:p>
        </p:txBody>
      </p:sp>
      <p:sp>
        <p:nvSpPr>
          <p:cNvPr id="26" name="Text Placeholder 9">
            <a:extLst>
              <a:ext uri="{FF2B5EF4-FFF2-40B4-BE49-F238E27FC236}">
                <a16:creationId xmlns:a16="http://schemas.microsoft.com/office/drawing/2014/main" id="{4B2CBCE7-4F7B-4241-844F-1136D8877B80}"/>
              </a:ext>
            </a:extLst>
          </p:cNvPr>
          <p:cNvSpPr>
            <a:spLocks noGrp="1"/>
          </p:cNvSpPr>
          <p:nvPr>
            <p:ph type="body" sz="quarter" idx="50"/>
          </p:nvPr>
        </p:nvSpPr>
        <p:spPr>
          <a:xfrm>
            <a:off x="8465823" y="1812925"/>
            <a:ext cx="3130229" cy="4548188"/>
          </a:xfrm>
        </p:spPr>
        <p:txBody>
          <a:bodyPr>
            <a:normAutofit/>
          </a:bodyPr>
          <a:lstStyle>
            <a:lvl1pPr marL="238125" indent="-238125">
              <a:lnSpc>
                <a:spcPct val="100000"/>
              </a:lnSpc>
              <a:buClr>
                <a:schemeClr val="accent1"/>
              </a:buClr>
              <a:tabLst/>
              <a:defRPr sz="2400">
                <a:solidFill>
                  <a:schemeClr val="tx1"/>
                </a:solidFill>
              </a:defRPr>
            </a:lvl1pPr>
            <a:lvl2pPr marL="465138" indent="-227013">
              <a:lnSpc>
                <a:spcPct val="100000"/>
              </a:lnSpc>
              <a:buClr>
                <a:schemeClr val="accent1"/>
              </a:buClr>
              <a:tabLst/>
              <a:defRPr sz="2400">
                <a:solidFill>
                  <a:schemeClr val="tx1"/>
                </a:solidFill>
              </a:defRPr>
            </a:lvl2pPr>
            <a:lvl3pPr marL="690563" indent="-225425">
              <a:lnSpc>
                <a:spcPct val="100000"/>
              </a:lnSpc>
              <a:buClr>
                <a:schemeClr val="accent1"/>
              </a:buClr>
              <a:tabLst/>
              <a:defRPr sz="1800">
                <a:solidFill>
                  <a:schemeClr val="tx1"/>
                </a:solidFill>
              </a:defRPr>
            </a:lvl3pPr>
            <a:lvl4pPr marL="917575" indent="-227013">
              <a:lnSpc>
                <a:spcPct val="100000"/>
              </a:lnSpc>
              <a:buClr>
                <a:schemeClr val="accent1"/>
              </a:buClr>
              <a:tabLst/>
              <a:defRPr sz="1800">
                <a:solidFill>
                  <a:schemeClr val="tx1"/>
                </a:solidFill>
              </a:defRPr>
            </a:lvl4pPr>
            <a:lvl5pPr marL="1584000" indent="-208800">
              <a:buClr>
                <a:schemeClr val="accent1"/>
              </a:buClr>
              <a:defRPr sz="1400">
                <a:solidFill>
                  <a:schemeClr val="tx1"/>
                </a:solidFill>
              </a:defRPr>
            </a:lvl5pPr>
            <a:lvl6pPr marL="1800000" indent="-208800">
              <a:buClr>
                <a:schemeClr val="accent1"/>
              </a:buClr>
              <a:buFont typeface="System Font"/>
              <a:buChar char="–"/>
              <a:defRPr sz="1400">
                <a:solidFill>
                  <a:schemeClr val="tx1"/>
                </a:solidFill>
              </a:defRPr>
            </a:lvl6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Slide Number Placeholder 10">
            <a:extLst>
              <a:ext uri="{FF2B5EF4-FFF2-40B4-BE49-F238E27FC236}">
                <a16:creationId xmlns:a16="http://schemas.microsoft.com/office/drawing/2014/main" id="{CB7C6DB1-7C35-574D-A7B2-8E69BB8217B6}"/>
              </a:ext>
            </a:extLst>
          </p:cNvPr>
          <p:cNvSpPr>
            <a:spLocks noGrp="1"/>
          </p:cNvSpPr>
          <p:nvPr>
            <p:ph type="sldNum" sz="quarter" idx="4"/>
          </p:nvPr>
        </p:nvSpPr>
        <p:spPr>
          <a:xfrm>
            <a:off x="113158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a:p>
        </p:txBody>
      </p:sp>
      <p:sp>
        <p:nvSpPr>
          <p:cNvPr id="13" name="Footer Placeholder 3">
            <a:extLst>
              <a:ext uri="{FF2B5EF4-FFF2-40B4-BE49-F238E27FC236}">
                <a16:creationId xmlns:a16="http://schemas.microsoft.com/office/drawing/2014/main" id="{779A5555-F5C1-5842-A645-88A91100CAFD}"/>
              </a:ext>
            </a:extLst>
          </p:cNvPr>
          <p:cNvSpPr>
            <a:spLocks noGrp="1"/>
          </p:cNvSpPr>
          <p:nvPr>
            <p:ph type="ftr" sz="quarter" idx="3"/>
          </p:nvPr>
        </p:nvSpPr>
        <p:spPr>
          <a:xfrm>
            <a:off x="8465823" y="6542511"/>
            <a:ext cx="2372040" cy="174949"/>
          </a:xfrm>
          <a:prstGeom prst="rect">
            <a:avLst/>
          </a:prstGeom>
        </p:spPr>
        <p:txBody>
          <a:bodyPr vert="horz" lIns="0" tIns="0" rIns="0" bIns="0" rtlCol="0" anchor="t">
            <a:noAutofit/>
          </a:bodyPr>
          <a:lstStyle>
            <a:lvl1pPr algn="r">
              <a:defRPr sz="800">
                <a:solidFill>
                  <a:schemeClr val="tx1"/>
                </a:solidFill>
              </a:defRPr>
            </a:lvl1pPr>
          </a:lstStyle>
          <a:p>
            <a:r>
              <a:rPr lang="en-GB"/>
              <a:t>November Marketing Town Hall</a:t>
            </a:r>
          </a:p>
        </p:txBody>
      </p:sp>
      <p:sp>
        <p:nvSpPr>
          <p:cNvPr id="17" name="Title 1">
            <a:extLst>
              <a:ext uri="{FF2B5EF4-FFF2-40B4-BE49-F238E27FC236}">
                <a16:creationId xmlns:a16="http://schemas.microsoft.com/office/drawing/2014/main" id="{56AC5E97-3DCD-1E49-BDE4-B85B21921033}"/>
              </a:ext>
            </a:extLst>
          </p:cNvPr>
          <p:cNvSpPr>
            <a:spLocks noGrp="1"/>
          </p:cNvSpPr>
          <p:nvPr>
            <p:ph type="title" hasCustomPrompt="1"/>
          </p:nvPr>
        </p:nvSpPr>
        <p:spPr>
          <a:xfrm>
            <a:off x="573070" y="816951"/>
            <a:ext cx="7171856" cy="395878"/>
          </a:xfrm>
        </p:spPr>
        <p:txBody>
          <a:bodyPr wrap="square" anchor="t" anchorCtr="0">
            <a:noAutofit/>
          </a:bodyPr>
          <a:lstStyle>
            <a:lvl1pPr>
              <a:lnSpc>
                <a:spcPct val="85000"/>
              </a:lnSpc>
              <a:defRPr lang="en-GB" sz="3000" b="1" kern="1200" spc="10" baseline="0" dirty="0">
                <a:solidFill>
                  <a:sysClr val="windowText" lastClr="000000"/>
                </a:solidFill>
                <a:latin typeface="+mj-lt"/>
                <a:ea typeface="+mj-ea"/>
                <a:cs typeface="+mj-cs"/>
              </a:defRPr>
            </a:lvl1pPr>
          </a:lstStyle>
          <a:p>
            <a:r>
              <a:rPr lang="en-US"/>
              <a:t>Insert title</a:t>
            </a:r>
            <a:endParaRPr lang="en-GB"/>
          </a:p>
        </p:txBody>
      </p:sp>
      <p:sp>
        <p:nvSpPr>
          <p:cNvPr id="21" name="Text Placeholder 13">
            <a:extLst>
              <a:ext uri="{FF2B5EF4-FFF2-40B4-BE49-F238E27FC236}">
                <a16:creationId xmlns:a16="http://schemas.microsoft.com/office/drawing/2014/main" id="{3E9DF54B-B43F-924A-BE52-C9CB99879DD6}"/>
              </a:ext>
            </a:extLst>
          </p:cNvPr>
          <p:cNvSpPr>
            <a:spLocks noGrp="1"/>
          </p:cNvSpPr>
          <p:nvPr>
            <p:ph type="body" sz="quarter" idx="34" hasCustomPrompt="1"/>
          </p:nvPr>
        </p:nvSpPr>
        <p:spPr>
          <a:xfrm>
            <a:off x="573068" y="1812925"/>
            <a:ext cx="7171858" cy="4548188"/>
          </a:xfrm>
        </p:spPr>
        <p:txBody>
          <a:bodyPr>
            <a:normAutofit/>
          </a:bodyPr>
          <a:lstStyle>
            <a:lvl1pPr marL="360000" indent="-360000">
              <a:lnSpc>
                <a:spcPct val="100000"/>
              </a:lnSpc>
              <a:spcBef>
                <a:spcPts val="600"/>
              </a:spcBef>
              <a:spcAft>
                <a:spcPts val="400"/>
              </a:spcAft>
              <a:buClr>
                <a:schemeClr val="accent1"/>
              </a:buClr>
              <a:defRPr sz="3000">
                <a:solidFill>
                  <a:sysClr val="windowText" lastClr="000000"/>
                </a:solidFill>
              </a:defRPr>
            </a:lvl1pPr>
            <a:lvl2pPr marL="828000" indent="-432000">
              <a:lnSpc>
                <a:spcPct val="100000"/>
              </a:lnSpc>
              <a:spcBef>
                <a:spcPts val="600"/>
              </a:spcBef>
              <a:spcAft>
                <a:spcPts val="400"/>
              </a:spcAft>
              <a:buClr>
                <a:schemeClr val="accent1"/>
              </a:buClr>
              <a:defRPr sz="3000">
                <a:solidFill>
                  <a:sysClr val="windowText" lastClr="000000"/>
                </a:solidFill>
              </a:defRPr>
            </a:lvl2pPr>
            <a:lvl3pPr marL="1216800" indent="-378000">
              <a:lnSpc>
                <a:spcPct val="100000"/>
              </a:lnSpc>
              <a:spcBef>
                <a:spcPts val="600"/>
              </a:spcBef>
              <a:spcAft>
                <a:spcPts val="400"/>
              </a:spcAft>
              <a:buClr>
                <a:schemeClr val="accent1"/>
              </a:buClr>
              <a:defRPr sz="2400">
                <a:solidFill>
                  <a:sysClr val="windowText" lastClr="000000"/>
                </a:solidFill>
              </a:defRPr>
            </a:lvl3pPr>
            <a:lvl4pPr marL="1598400" indent="-378000">
              <a:lnSpc>
                <a:spcPct val="100000"/>
              </a:lnSpc>
              <a:spcBef>
                <a:spcPts val="600"/>
              </a:spcBef>
              <a:spcAft>
                <a:spcPts val="400"/>
              </a:spcAft>
              <a:buClr>
                <a:schemeClr val="accent1"/>
              </a:buClr>
              <a:defRPr sz="2400">
                <a:solidFill>
                  <a:sysClr val="windowText" lastClr="000000"/>
                </a:solidFill>
              </a:defRPr>
            </a:lvl4pPr>
            <a:lvl5pPr marL="1872000" indent="-252000">
              <a:lnSpc>
                <a:spcPct val="100000"/>
              </a:lnSpc>
              <a:spcBef>
                <a:spcPts val="600"/>
              </a:spcBef>
              <a:spcAft>
                <a:spcPts val="400"/>
              </a:spcAft>
              <a:buClr>
                <a:schemeClr val="accent1"/>
              </a:buClr>
              <a:defRPr sz="1800">
                <a:solidFill>
                  <a:sysClr val="windowText" lastClr="000000"/>
                </a:solidFill>
              </a:defRPr>
            </a:lvl5pPr>
            <a:lvl6pPr marL="2149200" indent="-252000">
              <a:lnSpc>
                <a:spcPct val="100000"/>
              </a:lnSpc>
              <a:spcBef>
                <a:spcPts val="600"/>
              </a:spcBef>
              <a:spcAft>
                <a:spcPts val="400"/>
              </a:spcAft>
              <a:buClr>
                <a:schemeClr val="accent1"/>
              </a:buClr>
              <a:defRPr sz="1800">
                <a:solidFill>
                  <a:sysClr val="windowText" lastClr="000000"/>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pic>
        <p:nvPicPr>
          <p:cNvPr id="27" name="Picture 26" descr="A close up of a flower&#10;&#10;Description automatically generated">
            <a:extLst>
              <a:ext uri="{FF2B5EF4-FFF2-40B4-BE49-F238E27FC236}">
                <a16:creationId xmlns:a16="http://schemas.microsoft.com/office/drawing/2014/main" id="{064E0BB7-225C-914A-B0DC-E0216C646478}"/>
              </a:ext>
            </a:extLst>
          </p:cNvPr>
          <p:cNvPicPr>
            <a:picLocks noChangeAspect="1"/>
          </p:cNvPicPr>
          <p:nvPr userDrawn="1"/>
        </p:nvPicPr>
        <p:blipFill>
          <a:blip r:embed="rId2"/>
          <a:stretch>
            <a:fillRect/>
          </a:stretch>
        </p:blipFill>
        <p:spPr>
          <a:xfrm>
            <a:off x="446366" y="6361114"/>
            <a:ext cx="1629410" cy="487847"/>
          </a:xfrm>
          <a:prstGeom prst="rect">
            <a:avLst/>
          </a:prstGeom>
        </p:spPr>
      </p:pic>
      <p:sp>
        <p:nvSpPr>
          <p:cNvPr id="10" name="Text Placeholder 17">
            <a:extLst>
              <a:ext uri="{FF2B5EF4-FFF2-40B4-BE49-F238E27FC236}">
                <a16:creationId xmlns:a16="http://schemas.microsoft.com/office/drawing/2014/main" id="{AEEB0224-19C6-7748-B418-C26E248B0D73}"/>
              </a:ext>
            </a:extLst>
          </p:cNvPr>
          <p:cNvSpPr>
            <a:spLocks noGrp="1"/>
          </p:cNvSpPr>
          <p:nvPr>
            <p:ph type="body" sz="quarter" idx="29" hasCustomPrompt="1"/>
          </p:nvPr>
        </p:nvSpPr>
        <p:spPr>
          <a:xfrm>
            <a:off x="571824" y="1193187"/>
            <a:ext cx="7171856" cy="341926"/>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tx1"/>
                </a:solidFill>
                <a:latin typeface="+mj-lt"/>
                <a:ea typeface="+mj-ea"/>
                <a:cs typeface="+mj-cs"/>
              </a:defRPr>
            </a:lvl1pPr>
          </a:lstStyle>
          <a:p>
            <a:pPr lvl="0"/>
            <a:r>
              <a:rPr lang="en-US"/>
              <a:t>Insert subtitle</a:t>
            </a:r>
          </a:p>
        </p:txBody>
      </p:sp>
      <p:cxnSp>
        <p:nvCxnSpPr>
          <p:cNvPr id="11" name="Straight Connector 10">
            <a:extLst>
              <a:ext uri="{FF2B5EF4-FFF2-40B4-BE49-F238E27FC236}">
                <a16:creationId xmlns:a16="http://schemas.microsoft.com/office/drawing/2014/main" id="{FF57849F-41B1-7946-B39D-C163CA79112A}"/>
              </a:ext>
            </a:extLst>
          </p:cNvPr>
          <p:cNvCxnSpPr/>
          <p:nvPr userDrawn="1"/>
        </p:nvCxnSpPr>
        <p:spPr>
          <a:xfrm>
            <a:off x="8470903" y="1535113"/>
            <a:ext cx="3122607"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40871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3 split_purple">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49F350E-315D-5F4A-BFC9-DD6078C82321}"/>
              </a:ext>
            </a:extLst>
          </p:cNvPr>
          <p:cNvSpPr/>
          <p:nvPr userDrawn="1"/>
        </p:nvSpPr>
        <p:spPr>
          <a:xfrm>
            <a:off x="0" y="0"/>
            <a:ext cx="81153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9" name="Text Placeholder 2">
            <a:extLst>
              <a:ext uri="{FF2B5EF4-FFF2-40B4-BE49-F238E27FC236}">
                <a16:creationId xmlns:a16="http://schemas.microsoft.com/office/drawing/2014/main" id="{378195FA-3456-BB45-B99D-FEDAC5CB585E}"/>
              </a:ext>
            </a:extLst>
          </p:cNvPr>
          <p:cNvSpPr txBox="1">
            <a:spLocks/>
          </p:cNvSpPr>
          <p:nvPr/>
        </p:nvSpPr>
        <p:spPr>
          <a:xfrm>
            <a:off x="3086100" y="6561364"/>
            <a:ext cx="8145463" cy="156096"/>
          </a:xfrm>
          <a:prstGeom prst="rect">
            <a:avLst/>
          </a:prstGeom>
        </p:spPr>
        <p:txBody>
          <a:bodyPr tIns="0" rIns="0" anchor="t">
            <a:noAutofit/>
          </a:bodyPr>
          <a:lstStyle>
            <a:lvl1pPr marL="228594" indent="-228594" algn="r" defTabSz="914377" rtl="0" eaLnBrk="1" latinLnBrk="0" hangingPunct="1">
              <a:lnSpc>
                <a:spcPct val="90000"/>
              </a:lnSpc>
              <a:spcBef>
                <a:spcPts val="1000"/>
              </a:spcBef>
              <a:buFont typeface="Arial" panose="020B0604020202020204" pitchFamily="34" charset="0"/>
              <a:buChar char="•"/>
              <a:defRPr sz="7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8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a:solidFill>
                  <a:schemeClr val="bg1"/>
                </a:solidFill>
              </a:rPr>
              <a:t>Insert footer</a:t>
            </a:r>
            <a:endParaRPr lang="en-GB" sz="800">
              <a:solidFill>
                <a:schemeClr val="bg1"/>
              </a:solidFill>
            </a:endParaRPr>
          </a:p>
        </p:txBody>
      </p:sp>
      <p:sp>
        <p:nvSpPr>
          <p:cNvPr id="26" name="Text Placeholder 9">
            <a:extLst>
              <a:ext uri="{FF2B5EF4-FFF2-40B4-BE49-F238E27FC236}">
                <a16:creationId xmlns:a16="http://schemas.microsoft.com/office/drawing/2014/main" id="{4B2CBCE7-4F7B-4241-844F-1136D8877B80}"/>
              </a:ext>
            </a:extLst>
          </p:cNvPr>
          <p:cNvSpPr>
            <a:spLocks noGrp="1"/>
          </p:cNvSpPr>
          <p:nvPr>
            <p:ph type="body" sz="quarter" idx="50"/>
          </p:nvPr>
        </p:nvSpPr>
        <p:spPr>
          <a:xfrm>
            <a:off x="8470902" y="1812925"/>
            <a:ext cx="3130227" cy="4548188"/>
          </a:xfrm>
        </p:spPr>
        <p:txBody>
          <a:bodyPr>
            <a:normAutofit/>
          </a:bodyPr>
          <a:lstStyle>
            <a:lvl1pPr marL="238125" indent="-238125">
              <a:lnSpc>
                <a:spcPct val="100000"/>
              </a:lnSpc>
              <a:buClr>
                <a:schemeClr val="accent1"/>
              </a:buClr>
              <a:tabLst/>
              <a:defRPr sz="2400">
                <a:solidFill>
                  <a:schemeClr val="tx1"/>
                </a:solidFill>
              </a:defRPr>
            </a:lvl1pPr>
            <a:lvl2pPr marL="465138" indent="-227013">
              <a:lnSpc>
                <a:spcPct val="100000"/>
              </a:lnSpc>
              <a:buClr>
                <a:schemeClr val="accent1"/>
              </a:buClr>
              <a:tabLst/>
              <a:defRPr sz="2400">
                <a:solidFill>
                  <a:schemeClr val="tx1"/>
                </a:solidFill>
              </a:defRPr>
            </a:lvl2pPr>
            <a:lvl3pPr marL="690563" indent="-225425">
              <a:lnSpc>
                <a:spcPct val="100000"/>
              </a:lnSpc>
              <a:buClr>
                <a:schemeClr val="accent1"/>
              </a:buClr>
              <a:tabLst/>
              <a:defRPr sz="1800">
                <a:solidFill>
                  <a:schemeClr val="tx1"/>
                </a:solidFill>
              </a:defRPr>
            </a:lvl3pPr>
            <a:lvl4pPr marL="917575" indent="-227013">
              <a:lnSpc>
                <a:spcPct val="100000"/>
              </a:lnSpc>
              <a:buClr>
                <a:schemeClr val="accent1"/>
              </a:buClr>
              <a:tabLst/>
              <a:defRPr sz="1800">
                <a:solidFill>
                  <a:schemeClr val="tx1"/>
                </a:solidFill>
              </a:defRPr>
            </a:lvl4pPr>
            <a:lvl5pPr marL="1584000" indent="-208800">
              <a:buClr>
                <a:schemeClr val="accent1"/>
              </a:buClr>
              <a:defRPr sz="1400">
                <a:solidFill>
                  <a:schemeClr val="tx1"/>
                </a:solidFill>
              </a:defRPr>
            </a:lvl5pPr>
            <a:lvl6pPr marL="1800000" indent="-208800">
              <a:buClr>
                <a:schemeClr val="accent1"/>
              </a:buClr>
              <a:buFont typeface="System Font"/>
              <a:buChar char="–"/>
              <a:defRPr sz="1400">
                <a:solidFill>
                  <a:schemeClr val="tx1"/>
                </a:solidFill>
              </a:defRPr>
            </a:lvl6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Slide Number Placeholder 10">
            <a:extLst>
              <a:ext uri="{FF2B5EF4-FFF2-40B4-BE49-F238E27FC236}">
                <a16:creationId xmlns:a16="http://schemas.microsoft.com/office/drawing/2014/main" id="{CB7C6DB1-7C35-574D-A7B2-8E69BB8217B6}"/>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a:p>
        </p:txBody>
      </p:sp>
      <p:sp>
        <p:nvSpPr>
          <p:cNvPr id="13" name="Footer Placeholder 3">
            <a:extLst>
              <a:ext uri="{FF2B5EF4-FFF2-40B4-BE49-F238E27FC236}">
                <a16:creationId xmlns:a16="http://schemas.microsoft.com/office/drawing/2014/main" id="{779A5555-F5C1-5842-A645-88A91100CAFD}"/>
              </a:ext>
            </a:extLst>
          </p:cNvPr>
          <p:cNvSpPr>
            <a:spLocks noGrp="1"/>
          </p:cNvSpPr>
          <p:nvPr>
            <p:ph type="ftr" sz="quarter" idx="3"/>
          </p:nvPr>
        </p:nvSpPr>
        <p:spPr>
          <a:xfrm>
            <a:off x="8470901" y="6542511"/>
            <a:ext cx="2366961" cy="174949"/>
          </a:xfrm>
          <a:prstGeom prst="rect">
            <a:avLst/>
          </a:prstGeom>
        </p:spPr>
        <p:txBody>
          <a:bodyPr vert="horz" lIns="0" tIns="0" rIns="0" bIns="0" rtlCol="0" anchor="t">
            <a:noAutofit/>
          </a:bodyPr>
          <a:lstStyle>
            <a:lvl1pPr algn="r">
              <a:defRPr sz="800">
                <a:solidFill>
                  <a:schemeClr val="tx1"/>
                </a:solidFill>
              </a:defRPr>
            </a:lvl1pPr>
          </a:lstStyle>
          <a:p>
            <a:r>
              <a:rPr lang="en-GB"/>
              <a:t>November Marketing Town Hall</a:t>
            </a:r>
          </a:p>
        </p:txBody>
      </p:sp>
      <p:sp>
        <p:nvSpPr>
          <p:cNvPr id="17" name="Title 1">
            <a:extLst>
              <a:ext uri="{FF2B5EF4-FFF2-40B4-BE49-F238E27FC236}">
                <a16:creationId xmlns:a16="http://schemas.microsoft.com/office/drawing/2014/main" id="{56AC5E97-3DCD-1E49-BDE4-B85B21921033}"/>
              </a:ext>
            </a:extLst>
          </p:cNvPr>
          <p:cNvSpPr>
            <a:spLocks noGrp="1"/>
          </p:cNvSpPr>
          <p:nvPr>
            <p:ph type="title" hasCustomPrompt="1"/>
          </p:nvPr>
        </p:nvSpPr>
        <p:spPr>
          <a:xfrm>
            <a:off x="564656" y="816951"/>
            <a:ext cx="7190894" cy="395878"/>
          </a:xfrm>
        </p:spPr>
        <p:txBody>
          <a:bodyPr wrap="square" anchor="t" anchorCtr="0">
            <a:noAutofit/>
          </a:bodyPr>
          <a:lstStyle>
            <a:lvl1pPr>
              <a:lnSpc>
                <a:spcPct val="85000"/>
              </a:lnSpc>
              <a:buClr>
                <a:schemeClr val="bg1"/>
              </a:buClr>
              <a:defRPr lang="en-GB" sz="3000" b="1" kern="1200" spc="10" baseline="0" dirty="0">
                <a:solidFill>
                  <a:schemeClr val="bg1"/>
                </a:solidFill>
                <a:latin typeface="+mj-lt"/>
                <a:ea typeface="+mj-ea"/>
                <a:cs typeface="+mj-cs"/>
              </a:defRPr>
            </a:lvl1pPr>
          </a:lstStyle>
          <a:p>
            <a:r>
              <a:rPr lang="en-US"/>
              <a:t>Insert title</a:t>
            </a:r>
            <a:endParaRPr lang="en-GB"/>
          </a:p>
        </p:txBody>
      </p:sp>
      <p:sp>
        <p:nvSpPr>
          <p:cNvPr id="21" name="Text Placeholder 13">
            <a:extLst>
              <a:ext uri="{FF2B5EF4-FFF2-40B4-BE49-F238E27FC236}">
                <a16:creationId xmlns:a16="http://schemas.microsoft.com/office/drawing/2014/main" id="{3E9DF54B-B43F-924A-BE52-C9CB99879DD6}"/>
              </a:ext>
            </a:extLst>
          </p:cNvPr>
          <p:cNvSpPr>
            <a:spLocks noGrp="1"/>
          </p:cNvSpPr>
          <p:nvPr>
            <p:ph type="body" sz="quarter" idx="34" hasCustomPrompt="1"/>
          </p:nvPr>
        </p:nvSpPr>
        <p:spPr>
          <a:xfrm>
            <a:off x="564657" y="1812925"/>
            <a:ext cx="7190894" cy="4548188"/>
          </a:xfrm>
        </p:spPr>
        <p:txBody>
          <a:bodyPr>
            <a:normAutofit/>
          </a:bodyPr>
          <a:lstStyle>
            <a:lvl1pPr marL="360000" indent="-360000">
              <a:lnSpc>
                <a:spcPct val="100000"/>
              </a:lnSpc>
              <a:spcBef>
                <a:spcPts val="600"/>
              </a:spcBef>
              <a:spcAft>
                <a:spcPts val="400"/>
              </a:spcAft>
              <a:buClr>
                <a:schemeClr val="bg1"/>
              </a:buClr>
              <a:defRPr sz="3000">
                <a:solidFill>
                  <a:schemeClr val="bg1"/>
                </a:solidFill>
              </a:defRPr>
            </a:lvl1pPr>
            <a:lvl2pPr marL="828000" indent="-432000">
              <a:lnSpc>
                <a:spcPct val="100000"/>
              </a:lnSpc>
              <a:spcBef>
                <a:spcPts val="600"/>
              </a:spcBef>
              <a:spcAft>
                <a:spcPts val="400"/>
              </a:spcAft>
              <a:buClr>
                <a:schemeClr val="bg1"/>
              </a:buClr>
              <a:defRPr sz="3000">
                <a:solidFill>
                  <a:schemeClr val="bg1"/>
                </a:solidFill>
              </a:defRPr>
            </a:lvl2pPr>
            <a:lvl3pPr marL="1216800" indent="-378000">
              <a:lnSpc>
                <a:spcPct val="100000"/>
              </a:lnSpc>
              <a:spcBef>
                <a:spcPts val="600"/>
              </a:spcBef>
              <a:spcAft>
                <a:spcPts val="400"/>
              </a:spcAft>
              <a:buClr>
                <a:schemeClr val="bg1"/>
              </a:buClr>
              <a:defRPr sz="2400">
                <a:solidFill>
                  <a:schemeClr val="bg1"/>
                </a:solidFill>
              </a:defRPr>
            </a:lvl3pPr>
            <a:lvl4pPr marL="1598400" indent="-378000">
              <a:lnSpc>
                <a:spcPct val="100000"/>
              </a:lnSpc>
              <a:spcBef>
                <a:spcPts val="600"/>
              </a:spcBef>
              <a:spcAft>
                <a:spcPts val="400"/>
              </a:spcAft>
              <a:buClr>
                <a:schemeClr val="bg1"/>
              </a:buClr>
              <a:defRPr sz="2400">
                <a:solidFill>
                  <a:schemeClr val="bg1"/>
                </a:solidFill>
              </a:defRPr>
            </a:lvl4pPr>
            <a:lvl5pPr marL="1872000" indent="-252000">
              <a:lnSpc>
                <a:spcPct val="100000"/>
              </a:lnSpc>
              <a:spcBef>
                <a:spcPts val="600"/>
              </a:spcBef>
              <a:spcAft>
                <a:spcPts val="400"/>
              </a:spcAft>
              <a:buClr>
                <a:schemeClr val="bg1"/>
              </a:buClr>
              <a:defRPr sz="1800">
                <a:solidFill>
                  <a:schemeClr val="bg1"/>
                </a:solidFill>
              </a:defRPr>
            </a:lvl5pPr>
            <a:lvl6pPr marL="2149200" indent="-252000">
              <a:lnSpc>
                <a:spcPct val="100000"/>
              </a:lnSpc>
              <a:spcBef>
                <a:spcPts val="600"/>
              </a:spcBef>
              <a:spcAft>
                <a:spcPts val="400"/>
              </a:spcAft>
              <a:buClr>
                <a:schemeClr val="bg1"/>
              </a:buClr>
              <a:defRPr sz="180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pic>
        <p:nvPicPr>
          <p:cNvPr id="25" name="Picture 24" descr="A picture containing drawing&#10;&#10;Description automatically generated">
            <a:extLst>
              <a:ext uri="{FF2B5EF4-FFF2-40B4-BE49-F238E27FC236}">
                <a16:creationId xmlns:a16="http://schemas.microsoft.com/office/drawing/2014/main" id="{2E0BE4FF-32EB-6E4A-AD15-CAE1EBD5E127}"/>
              </a:ext>
            </a:extLst>
          </p:cNvPr>
          <p:cNvPicPr>
            <a:picLocks noChangeAspect="1"/>
          </p:cNvPicPr>
          <p:nvPr userDrawn="1"/>
        </p:nvPicPr>
        <p:blipFill>
          <a:blip r:embed="rId2"/>
          <a:stretch>
            <a:fillRect/>
          </a:stretch>
        </p:blipFill>
        <p:spPr>
          <a:xfrm>
            <a:off x="451361" y="6360976"/>
            <a:ext cx="1637116" cy="490154"/>
          </a:xfrm>
          <a:prstGeom prst="rect">
            <a:avLst/>
          </a:prstGeom>
        </p:spPr>
      </p:pic>
      <p:sp>
        <p:nvSpPr>
          <p:cNvPr id="10" name="Text Placeholder 17">
            <a:extLst>
              <a:ext uri="{FF2B5EF4-FFF2-40B4-BE49-F238E27FC236}">
                <a16:creationId xmlns:a16="http://schemas.microsoft.com/office/drawing/2014/main" id="{8F1635C3-A4CC-7943-B268-63E8DEE4CE62}"/>
              </a:ext>
            </a:extLst>
          </p:cNvPr>
          <p:cNvSpPr>
            <a:spLocks noGrp="1"/>
          </p:cNvSpPr>
          <p:nvPr>
            <p:ph type="body" sz="quarter" idx="29" hasCustomPrompt="1"/>
          </p:nvPr>
        </p:nvSpPr>
        <p:spPr>
          <a:xfrm>
            <a:off x="573242" y="1193187"/>
            <a:ext cx="7190893"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bg1"/>
                </a:solidFill>
                <a:latin typeface="+mj-lt"/>
                <a:ea typeface="+mj-ea"/>
                <a:cs typeface="+mj-cs"/>
              </a:defRPr>
            </a:lvl1pPr>
          </a:lstStyle>
          <a:p>
            <a:pPr lvl="0"/>
            <a:r>
              <a:rPr lang="en-US"/>
              <a:t>Insert subtitle</a:t>
            </a:r>
          </a:p>
        </p:txBody>
      </p:sp>
      <p:cxnSp>
        <p:nvCxnSpPr>
          <p:cNvPr id="11" name="Straight Connector 10">
            <a:extLst>
              <a:ext uri="{FF2B5EF4-FFF2-40B4-BE49-F238E27FC236}">
                <a16:creationId xmlns:a16="http://schemas.microsoft.com/office/drawing/2014/main" id="{7DE40402-DB3F-2C47-8D59-97B2CE82C41B}"/>
              </a:ext>
            </a:extLst>
          </p:cNvPr>
          <p:cNvCxnSpPr/>
          <p:nvPr userDrawn="1"/>
        </p:nvCxnSpPr>
        <p:spPr>
          <a:xfrm>
            <a:off x="8470903" y="1535113"/>
            <a:ext cx="3122607"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17520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3 split_dark blue">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9A490443-0EF9-AF47-86DD-7919FA4899C4}"/>
              </a:ext>
            </a:extLst>
          </p:cNvPr>
          <p:cNvSpPr/>
          <p:nvPr userDrawn="1"/>
        </p:nvSpPr>
        <p:spPr>
          <a:xfrm>
            <a:off x="0" y="0"/>
            <a:ext cx="81153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22" name="Text Placeholder 2">
            <a:extLst>
              <a:ext uri="{FF2B5EF4-FFF2-40B4-BE49-F238E27FC236}">
                <a16:creationId xmlns:a16="http://schemas.microsoft.com/office/drawing/2014/main" id="{1EA8C210-EC08-D648-8F42-1A8A95A8C887}"/>
              </a:ext>
            </a:extLst>
          </p:cNvPr>
          <p:cNvSpPr txBox="1">
            <a:spLocks/>
          </p:cNvSpPr>
          <p:nvPr/>
        </p:nvSpPr>
        <p:spPr>
          <a:xfrm>
            <a:off x="3086100" y="6561364"/>
            <a:ext cx="8145463" cy="156096"/>
          </a:xfrm>
          <a:prstGeom prst="rect">
            <a:avLst/>
          </a:prstGeom>
        </p:spPr>
        <p:txBody>
          <a:bodyPr tIns="0" rIns="0" anchor="t">
            <a:noAutofit/>
          </a:bodyPr>
          <a:lstStyle>
            <a:lvl1pPr marL="228594" indent="-228594" algn="r" defTabSz="914377" rtl="0" eaLnBrk="1" latinLnBrk="0" hangingPunct="1">
              <a:lnSpc>
                <a:spcPct val="90000"/>
              </a:lnSpc>
              <a:spcBef>
                <a:spcPts val="1000"/>
              </a:spcBef>
              <a:buFont typeface="Arial" panose="020B0604020202020204" pitchFamily="34" charset="0"/>
              <a:buChar char="•"/>
              <a:defRPr sz="7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8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a:solidFill>
                  <a:schemeClr val="bg1"/>
                </a:solidFill>
              </a:rPr>
              <a:t>Insert footer</a:t>
            </a:r>
            <a:endParaRPr lang="en-GB" sz="800">
              <a:solidFill>
                <a:schemeClr val="bg1"/>
              </a:solidFill>
            </a:endParaRPr>
          </a:p>
        </p:txBody>
      </p:sp>
      <p:sp>
        <p:nvSpPr>
          <p:cNvPr id="13" name="Slide Number Placeholder 10">
            <a:extLst>
              <a:ext uri="{FF2B5EF4-FFF2-40B4-BE49-F238E27FC236}">
                <a16:creationId xmlns:a16="http://schemas.microsoft.com/office/drawing/2014/main" id="{7E146D4C-3E1A-E640-903A-9F44761E2C87}"/>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a:p>
        </p:txBody>
      </p:sp>
      <p:sp>
        <p:nvSpPr>
          <p:cNvPr id="15" name="Footer Placeholder 3">
            <a:extLst>
              <a:ext uri="{FF2B5EF4-FFF2-40B4-BE49-F238E27FC236}">
                <a16:creationId xmlns:a16="http://schemas.microsoft.com/office/drawing/2014/main" id="{3BA3A69C-69FC-2E46-AF89-D4692D4AFEC5}"/>
              </a:ext>
            </a:extLst>
          </p:cNvPr>
          <p:cNvSpPr>
            <a:spLocks noGrp="1"/>
          </p:cNvSpPr>
          <p:nvPr>
            <p:ph type="ftr" sz="quarter" idx="3"/>
          </p:nvPr>
        </p:nvSpPr>
        <p:spPr>
          <a:xfrm>
            <a:off x="8470901" y="6542511"/>
            <a:ext cx="2366962" cy="174949"/>
          </a:xfrm>
          <a:prstGeom prst="rect">
            <a:avLst/>
          </a:prstGeom>
        </p:spPr>
        <p:txBody>
          <a:bodyPr vert="horz" lIns="0" tIns="0" rIns="0" bIns="0" rtlCol="0" anchor="t">
            <a:noAutofit/>
          </a:bodyPr>
          <a:lstStyle>
            <a:lvl1pPr algn="r">
              <a:defRPr sz="800">
                <a:solidFill>
                  <a:schemeClr val="tx1"/>
                </a:solidFill>
              </a:defRPr>
            </a:lvl1pPr>
          </a:lstStyle>
          <a:p>
            <a:r>
              <a:rPr lang="en-GB"/>
              <a:t>November Marketing Town Hall</a:t>
            </a:r>
          </a:p>
        </p:txBody>
      </p:sp>
      <p:sp>
        <p:nvSpPr>
          <p:cNvPr id="17" name="Title 1">
            <a:extLst>
              <a:ext uri="{FF2B5EF4-FFF2-40B4-BE49-F238E27FC236}">
                <a16:creationId xmlns:a16="http://schemas.microsoft.com/office/drawing/2014/main" id="{E12A56D2-BF02-B243-B86D-BC1E4AF4AF25}"/>
              </a:ext>
            </a:extLst>
          </p:cNvPr>
          <p:cNvSpPr>
            <a:spLocks noGrp="1"/>
          </p:cNvSpPr>
          <p:nvPr>
            <p:ph type="title" hasCustomPrompt="1"/>
          </p:nvPr>
        </p:nvSpPr>
        <p:spPr>
          <a:xfrm>
            <a:off x="569826" y="816951"/>
            <a:ext cx="7199607" cy="395878"/>
          </a:xfrm>
        </p:spPr>
        <p:txBody>
          <a:bodyPr wrap="square" anchor="t" anchorCtr="0">
            <a:noAutofit/>
          </a:bodyPr>
          <a:lstStyle>
            <a:lvl1pPr>
              <a:lnSpc>
                <a:spcPct val="85000"/>
              </a:lnSpc>
              <a:defRPr lang="en-GB" sz="3000" b="1" kern="1200" spc="10" baseline="0" dirty="0">
                <a:solidFill>
                  <a:schemeClr val="bg1"/>
                </a:solidFill>
                <a:latin typeface="+mj-lt"/>
                <a:ea typeface="+mj-ea"/>
                <a:cs typeface="+mj-cs"/>
              </a:defRPr>
            </a:lvl1pPr>
          </a:lstStyle>
          <a:p>
            <a:r>
              <a:rPr lang="en-US"/>
              <a:t>Insert title</a:t>
            </a:r>
            <a:endParaRPr lang="en-GB"/>
          </a:p>
        </p:txBody>
      </p:sp>
      <p:sp>
        <p:nvSpPr>
          <p:cNvPr id="19" name="Text Placeholder 9">
            <a:extLst>
              <a:ext uri="{FF2B5EF4-FFF2-40B4-BE49-F238E27FC236}">
                <a16:creationId xmlns:a16="http://schemas.microsoft.com/office/drawing/2014/main" id="{07B6029C-5009-B345-84D0-0914CC07DBF2}"/>
              </a:ext>
            </a:extLst>
          </p:cNvPr>
          <p:cNvSpPr>
            <a:spLocks noGrp="1"/>
          </p:cNvSpPr>
          <p:nvPr>
            <p:ph type="body" sz="quarter" idx="50"/>
          </p:nvPr>
        </p:nvSpPr>
        <p:spPr>
          <a:xfrm>
            <a:off x="8470901" y="1812925"/>
            <a:ext cx="3130229" cy="4548188"/>
          </a:xfrm>
        </p:spPr>
        <p:txBody>
          <a:bodyPr>
            <a:noAutofit/>
          </a:bodyPr>
          <a:lstStyle>
            <a:lvl1pPr marL="238125" indent="-238125">
              <a:lnSpc>
                <a:spcPct val="100000"/>
              </a:lnSpc>
              <a:buClr>
                <a:schemeClr val="accent3"/>
              </a:buClr>
              <a:tabLst/>
              <a:defRPr sz="2400">
                <a:solidFill>
                  <a:schemeClr val="tx1"/>
                </a:solidFill>
              </a:defRPr>
            </a:lvl1pPr>
            <a:lvl2pPr marL="465138" indent="-227013">
              <a:lnSpc>
                <a:spcPct val="100000"/>
              </a:lnSpc>
              <a:buClr>
                <a:schemeClr val="accent3"/>
              </a:buClr>
              <a:tabLst/>
              <a:defRPr sz="2400">
                <a:solidFill>
                  <a:schemeClr val="tx1"/>
                </a:solidFill>
              </a:defRPr>
            </a:lvl2pPr>
            <a:lvl3pPr marL="690563" indent="-225425">
              <a:lnSpc>
                <a:spcPct val="100000"/>
              </a:lnSpc>
              <a:buClr>
                <a:schemeClr val="accent3"/>
              </a:buClr>
              <a:tabLst/>
              <a:defRPr sz="1800">
                <a:solidFill>
                  <a:schemeClr val="tx1"/>
                </a:solidFill>
              </a:defRPr>
            </a:lvl3pPr>
            <a:lvl4pPr marL="917575" indent="-227013">
              <a:lnSpc>
                <a:spcPct val="100000"/>
              </a:lnSpc>
              <a:buClr>
                <a:schemeClr val="accent3"/>
              </a:buClr>
              <a:tabLst/>
              <a:defRPr sz="1800">
                <a:solidFill>
                  <a:schemeClr val="tx1"/>
                </a:solidFill>
              </a:defRPr>
            </a:lvl4pPr>
            <a:lvl5pPr marL="1584000" indent="-208800">
              <a:buClr>
                <a:schemeClr val="accent2"/>
              </a:buClr>
              <a:defRPr sz="1400">
                <a:solidFill>
                  <a:schemeClr val="tx1"/>
                </a:solidFill>
              </a:defRPr>
            </a:lvl5pPr>
            <a:lvl6pPr marL="1800000" indent="-208800">
              <a:buClr>
                <a:schemeClr val="accent2"/>
              </a:buClr>
              <a:buFont typeface="System Font"/>
              <a:buChar char="–"/>
              <a:defRPr sz="1400">
                <a:solidFill>
                  <a:schemeClr val="tx1"/>
                </a:solidFill>
              </a:defRPr>
            </a:lvl6pPr>
          </a:lstStyle>
          <a:p>
            <a:pPr lvl="0"/>
            <a:r>
              <a:rPr lang="en-US"/>
              <a:t>Click to edit Master text styles</a:t>
            </a:r>
          </a:p>
          <a:p>
            <a:pPr lvl="1"/>
            <a:r>
              <a:rPr lang="en-US"/>
              <a:t>Second level</a:t>
            </a:r>
          </a:p>
          <a:p>
            <a:pPr lvl="2"/>
            <a:r>
              <a:rPr lang="en-US"/>
              <a:t>Third level</a:t>
            </a:r>
          </a:p>
          <a:p>
            <a:pPr lvl="3"/>
            <a:r>
              <a:rPr lang="en-US"/>
              <a:t>Fourth level</a:t>
            </a:r>
          </a:p>
        </p:txBody>
      </p:sp>
      <p:sp>
        <p:nvSpPr>
          <p:cNvPr id="23" name="Text Placeholder 13">
            <a:extLst>
              <a:ext uri="{FF2B5EF4-FFF2-40B4-BE49-F238E27FC236}">
                <a16:creationId xmlns:a16="http://schemas.microsoft.com/office/drawing/2014/main" id="{E5A3ABC8-AC2B-8049-A163-9CE2054EC27C}"/>
              </a:ext>
            </a:extLst>
          </p:cNvPr>
          <p:cNvSpPr>
            <a:spLocks noGrp="1"/>
          </p:cNvSpPr>
          <p:nvPr>
            <p:ph type="body" sz="quarter" idx="34" hasCustomPrompt="1"/>
          </p:nvPr>
        </p:nvSpPr>
        <p:spPr>
          <a:xfrm>
            <a:off x="569827" y="1812925"/>
            <a:ext cx="7199606" cy="4548188"/>
          </a:xfrm>
        </p:spPr>
        <p:txBody>
          <a:bodyPr>
            <a:noAutofit/>
          </a:bodyPr>
          <a:lstStyle>
            <a:lvl1pPr marL="360000" indent="-360000">
              <a:lnSpc>
                <a:spcPct val="100000"/>
              </a:lnSpc>
              <a:spcBef>
                <a:spcPts val="600"/>
              </a:spcBef>
              <a:spcAft>
                <a:spcPts val="400"/>
              </a:spcAft>
              <a:buClr>
                <a:schemeClr val="bg1"/>
              </a:buClr>
              <a:defRPr sz="3000">
                <a:solidFill>
                  <a:schemeClr val="bg1"/>
                </a:solidFill>
              </a:defRPr>
            </a:lvl1pPr>
            <a:lvl2pPr marL="828000" indent="-432000">
              <a:lnSpc>
                <a:spcPct val="100000"/>
              </a:lnSpc>
              <a:spcBef>
                <a:spcPts val="600"/>
              </a:spcBef>
              <a:spcAft>
                <a:spcPts val="400"/>
              </a:spcAft>
              <a:buClr>
                <a:schemeClr val="bg1"/>
              </a:buClr>
              <a:defRPr sz="3000">
                <a:solidFill>
                  <a:schemeClr val="bg1"/>
                </a:solidFill>
              </a:defRPr>
            </a:lvl2pPr>
            <a:lvl3pPr marL="1216800" indent="-378000">
              <a:lnSpc>
                <a:spcPct val="100000"/>
              </a:lnSpc>
              <a:spcBef>
                <a:spcPts val="600"/>
              </a:spcBef>
              <a:spcAft>
                <a:spcPts val="400"/>
              </a:spcAft>
              <a:buClr>
                <a:schemeClr val="bg1"/>
              </a:buClr>
              <a:defRPr sz="2400">
                <a:solidFill>
                  <a:schemeClr val="bg1"/>
                </a:solidFill>
              </a:defRPr>
            </a:lvl3pPr>
            <a:lvl4pPr marL="1598400" indent="-378000">
              <a:lnSpc>
                <a:spcPct val="100000"/>
              </a:lnSpc>
              <a:spcBef>
                <a:spcPts val="600"/>
              </a:spcBef>
              <a:spcAft>
                <a:spcPts val="400"/>
              </a:spcAft>
              <a:buClr>
                <a:schemeClr val="bg1"/>
              </a:buClr>
              <a:defRPr sz="2400">
                <a:solidFill>
                  <a:schemeClr val="bg1"/>
                </a:solidFill>
              </a:defRPr>
            </a:lvl4pPr>
            <a:lvl5pPr marL="1872000" indent="-252000">
              <a:lnSpc>
                <a:spcPct val="100000"/>
              </a:lnSpc>
              <a:spcBef>
                <a:spcPts val="600"/>
              </a:spcBef>
              <a:spcAft>
                <a:spcPts val="400"/>
              </a:spcAft>
              <a:buClr>
                <a:schemeClr val="bg1"/>
              </a:buClr>
              <a:defRPr sz="1800">
                <a:solidFill>
                  <a:schemeClr val="bg1"/>
                </a:solidFill>
              </a:defRPr>
            </a:lvl5pPr>
            <a:lvl6pPr marL="2149200" indent="-252000">
              <a:lnSpc>
                <a:spcPct val="100000"/>
              </a:lnSpc>
              <a:spcBef>
                <a:spcPts val="600"/>
              </a:spcBef>
              <a:spcAft>
                <a:spcPts val="400"/>
              </a:spcAft>
              <a:buClr>
                <a:schemeClr val="bg1"/>
              </a:buClr>
              <a:defRPr sz="180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pic>
        <p:nvPicPr>
          <p:cNvPr id="29" name="Picture 28" descr="A picture containing drawing&#10;&#10;Description automatically generated">
            <a:extLst>
              <a:ext uri="{FF2B5EF4-FFF2-40B4-BE49-F238E27FC236}">
                <a16:creationId xmlns:a16="http://schemas.microsoft.com/office/drawing/2014/main" id="{C42281AE-5CA1-1C4C-9871-434FC49A18A4}"/>
              </a:ext>
            </a:extLst>
          </p:cNvPr>
          <p:cNvPicPr>
            <a:picLocks noChangeAspect="1"/>
          </p:cNvPicPr>
          <p:nvPr userDrawn="1"/>
        </p:nvPicPr>
        <p:blipFill>
          <a:blip r:embed="rId2"/>
          <a:stretch>
            <a:fillRect/>
          </a:stretch>
        </p:blipFill>
        <p:spPr>
          <a:xfrm>
            <a:off x="438661" y="6360976"/>
            <a:ext cx="1637116" cy="490154"/>
          </a:xfrm>
          <a:prstGeom prst="rect">
            <a:avLst/>
          </a:prstGeom>
        </p:spPr>
      </p:pic>
      <p:sp>
        <p:nvSpPr>
          <p:cNvPr id="10" name="Text Placeholder 17">
            <a:extLst>
              <a:ext uri="{FF2B5EF4-FFF2-40B4-BE49-F238E27FC236}">
                <a16:creationId xmlns:a16="http://schemas.microsoft.com/office/drawing/2014/main" id="{291A2A66-3B67-8E4B-8368-77C9F7E89490}"/>
              </a:ext>
            </a:extLst>
          </p:cNvPr>
          <p:cNvSpPr>
            <a:spLocks noGrp="1"/>
          </p:cNvSpPr>
          <p:nvPr>
            <p:ph type="body" sz="quarter" idx="29" hasCustomPrompt="1"/>
          </p:nvPr>
        </p:nvSpPr>
        <p:spPr>
          <a:xfrm>
            <a:off x="573243" y="1193187"/>
            <a:ext cx="7196190"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bg1"/>
                </a:solidFill>
                <a:latin typeface="+mj-lt"/>
                <a:ea typeface="+mj-ea"/>
                <a:cs typeface="+mj-cs"/>
              </a:defRPr>
            </a:lvl1pPr>
          </a:lstStyle>
          <a:p>
            <a:pPr lvl="0"/>
            <a:r>
              <a:rPr lang="en-US"/>
              <a:t>Insert subtitle</a:t>
            </a:r>
          </a:p>
        </p:txBody>
      </p:sp>
      <p:cxnSp>
        <p:nvCxnSpPr>
          <p:cNvPr id="11" name="Straight Connector 10">
            <a:extLst>
              <a:ext uri="{FF2B5EF4-FFF2-40B4-BE49-F238E27FC236}">
                <a16:creationId xmlns:a16="http://schemas.microsoft.com/office/drawing/2014/main" id="{30CF9030-01A2-2643-BF0A-373FDE878396}"/>
              </a:ext>
            </a:extLst>
          </p:cNvPr>
          <p:cNvCxnSpPr/>
          <p:nvPr userDrawn="1"/>
        </p:nvCxnSpPr>
        <p:spPr>
          <a:xfrm>
            <a:off x="8470903" y="1535113"/>
            <a:ext cx="3122607"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71861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3 split_teal">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9A490443-0EF9-AF47-86DD-7919FA4899C4}"/>
              </a:ext>
            </a:extLst>
          </p:cNvPr>
          <p:cNvSpPr/>
          <p:nvPr userDrawn="1"/>
        </p:nvSpPr>
        <p:spPr>
          <a:xfrm>
            <a:off x="0" y="0"/>
            <a:ext cx="81153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22" name="Text Placeholder 2">
            <a:extLst>
              <a:ext uri="{FF2B5EF4-FFF2-40B4-BE49-F238E27FC236}">
                <a16:creationId xmlns:a16="http://schemas.microsoft.com/office/drawing/2014/main" id="{1EA8C210-EC08-D648-8F42-1A8A95A8C887}"/>
              </a:ext>
            </a:extLst>
          </p:cNvPr>
          <p:cNvSpPr txBox="1">
            <a:spLocks/>
          </p:cNvSpPr>
          <p:nvPr/>
        </p:nvSpPr>
        <p:spPr>
          <a:xfrm>
            <a:off x="3086100" y="6561364"/>
            <a:ext cx="8145463" cy="156096"/>
          </a:xfrm>
          <a:prstGeom prst="rect">
            <a:avLst/>
          </a:prstGeom>
        </p:spPr>
        <p:txBody>
          <a:bodyPr tIns="0" rIns="0" anchor="t">
            <a:noAutofit/>
          </a:bodyPr>
          <a:lstStyle>
            <a:lvl1pPr marL="228594" indent="-228594" algn="r" defTabSz="914377" rtl="0" eaLnBrk="1" latinLnBrk="0" hangingPunct="1">
              <a:lnSpc>
                <a:spcPct val="90000"/>
              </a:lnSpc>
              <a:spcBef>
                <a:spcPts val="1000"/>
              </a:spcBef>
              <a:buFont typeface="Arial" panose="020B0604020202020204" pitchFamily="34" charset="0"/>
              <a:buChar char="•"/>
              <a:defRPr sz="7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8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a:solidFill>
                  <a:schemeClr val="bg1"/>
                </a:solidFill>
              </a:rPr>
              <a:t>Insert footer</a:t>
            </a:r>
            <a:endParaRPr lang="en-GB" sz="800">
              <a:solidFill>
                <a:schemeClr val="bg1"/>
              </a:solidFill>
            </a:endParaRPr>
          </a:p>
        </p:txBody>
      </p:sp>
      <p:sp>
        <p:nvSpPr>
          <p:cNvPr id="13" name="Slide Number Placeholder 10">
            <a:extLst>
              <a:ext uri="{FF2B5EF4-FFF2-40B4-BE49-F238E27FC236}">
                <a16:creationId xmlns:a16="http://schemas.microsoft.com/office/drawing/2014/main" id="{7E146D4C-3E1A-E640-903A-9F44761E2C87}"/>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a:p>
        </p:txBody>
      </p:sp>
      <p:sp>
        <p:nvSpPr>
          <p:cNvPr id="15" name="Footer Placeholder 3">
            <a:extLst>
              <a:ext uri="{FF2B5EF4-FFF2-40B4-BE49-F238E27FC236}">
                <a16:creationId xmlns:a16="http://schemas.microsoft.com/office/drawing/2014/main" id="{3BA3A69C-69FC-2E46-AF89-D4692D4AFEC5}"/>
              </a:ext>
            </a:extLst>
          </p:cNvPr>
          <p:cNvSpPr>
            <a:spLocks noGrp="1"/>
          </p:cNvSpPr>
          <p:nvPr>
            <p:ph type="ftr" sz="quarter" idx="3"/>
          </p:nvPr>
        </p:nvSpPr>
        <p:spPr>
          <a:xfrm>
            <a:off x="8470901" y="6542511"/>
            <a:ext cx="2366962" cy="308619"/>
          </a:xfrm>
          <a:prstGeom prst="rect">
            <a:avLst/>
          </a:prstGeom>
        </p:spPr>
        <p:txBody>
          <a:bodyPr vert="horz" lIns="0" tIns="0" rIns="0" bIns="0" rtlCol="0" anchor="t">
            <a:noAutofit/>
          </a:bodyPr>
          <a:lstStyle>
            <a:lvl1pPr algn="r">
              <a:defRPr sz="800">
                <a:solidFill>
                  <a:schemeClr val="tx1"/>
                </a:solidFill>
              </a:defRPr>
            </a:lvl1pPr>
          </a:lstStyle>
          <a:p>
            <a:r>
              <a:rPr lang="en-GB"/>
              <a:t>November Marketing Town Hall</a:t>
            </a:r>
          </a:p>
        </p:txBody>
      </p:sp>
      <p:sp>
        <p:nvSpPr>
          <p:cNvPr id="17" name="Title 1">
            <a:extLst>
              <a:ext uri="{FF2B5EF4-FFF2-40B4-BE49-F238E27FC236}">
                <a16:creationId xmlns:a16="http://schemas.microsoft.com/office/drawing/2014/main" id="{E12A56D2-BF02-B243-B86D-BC1E4AF4AF25}"/>
              </a:ext>
            </a:extLst>
          </p:cNvPr>
          <p:cNvSpPr>
            <a:spLocks noGrp="1"/>
          </p:cNvSpPr>
          <p:nvPr>
            <p:ph type="title" hasCustomPrompt="1"/>
          </p:nvPr>
        </p:nvSpPr>
        <p:spPr>
          <a:xfrm>
            <a:off x="569827" y="816951"/>
            <a:ext cx="7199606" cy="395878"/>
          </a:xfrm>
        </p:spPr>
        <p:txBody>
          <a:bodyPr wrap="square" anchor="t" anchorCtr="0">
            <a:noAutofit/>
          </a:bodyPr>
          <a:lstStyle>
            <a:lvl1pPr>
              <a:lnSpc>
                <a:spcPct val="85000"/>
              </a:lnSpc>
              <a:defRPr lang="en-GB" sz="3000" b="1" kern="1200" spc="10" baseline="0" dirty="0">
                <a:solidFill>
                  <a:schemeClr val="bg1"/>
                </a:solidFill>
                <a:latin typeface="+mj-lt"/>
                <a:ea typeface="+mj-ea"/>
                <a:cs typeface="+mj-cs"/>
              </a:defRPr>
            </a:lvl1pPr>
          </a:lstStyle>
          <a:p>
            <a:r>
              <a:rPr lang="en-US"/>
              <a:t>Insert title</a:t>
            </a:r>
            <a:endParaRPr lang="en-GB"/>
          </a:p>
        </p:txBody>
      </p:sp>
      <p:sp>
        <p:nvSpPr>
          <p:cNvPr id="19" name="Text Placeholder 9">
            <a:extLst>
              <a:ext uri="{FF2B5EF4-FFF2-40B4-BE49-F238E27FC236}">
                <a16:creationId xmlns:a16="http://schemas.microsoft.com/office/drawing/2014/main" id="{07B6029C-5009-B345-84D0-0914CC07DBF2}"/>
              </a:ext>
            </a:extLst>
          </p:cNvPr>
          <p:cNvSpPr>
            <a:spLocks noGrp="1"/>
          </p:cNvSpPr>
          <p:nvPr>
            <p:ph type="body" sz="quarter" idx="50"/>
          </p:nvPr>
        </p:nvSpPr>
        <p:spPr>
          <a:xfrm>
            <a:off x="8470901" y="1812925"/>
            <a:ext cx="3130229" cy="4548188"/>
          </a:xfrm>
        </p:spPr>
        <p:txBody>
          <a:bodyPr>
            <a:normAutofit/>
          </a:bodyPr>
          <a:lstStyle>
            <a:lvl1pPr marL="238125" indent="-238125">
              <a:lnSpc>
                <a:spcPct val="100000"/>
              </a:lnSpc>
              <a:buClr>
                <a:schemeClr val="accent6"/>
              </a:buClr>
              <a:tabLst/>
              <a:defRPr sz="2400">
                <a:solidFill>
                  <a:schemeClr val="tx1"/>
                </a:solidFill>
              </a:defRPr>
            </a:lvl1pPr>
            <a:lvl2pPr marL="465138" indent="-227013">
              <a:lnSpc>
                <a:spcPct val="100000"/>
              </a:lnSpc>
              <a:buClr>
                <a:schemeClr val="accent6"/>
              </a:buClr>
              <a:tabLst/>
              <a:defRPr sz="2400">
                <a:solidFill>
                  <a:schemeClr val="tx1"/>
                </a:solidFill>
              </a:defRPr>
            </a:lvl2pPr>
            <a:lvl3pPr marL="690563" indent="-225425">
              <a:lnSpc>
                <a:spcPct val="100000"/>
              </a:lnSpc>
              <a:buClr>
                <a:schemeClr val="accent6"/>
              </a:buClr>
              <a:tabLst/>
              <a:defRPr sz="1800">
                <a:solidFill>
                  <a:schemeClr val="tx1"/>
                </a:solidFill>
              </a:defRPr>
            </a:lvl3pPr>
            <a:lvl4pPr marL="917575" indent="-227013">
              <a:lnSpc>
                <a:spcPct val="100000"/>
              </a:lnSpc>
              <a:buClr>
                <a:schemeClr val="accent6"/>
              </a:buClr>
              <a:tabLst/>
              <a:defRPr sz="1800">
                <a:solidFill>
                  <a:schemeClr val="tx1"/>
                </a:solidFill>
              </a:defRPr>
            </a:lvl4pPr>
            <a:lvl5pPr marL="1584000" indent="-208800">
              <a:buClr>
                <a:schemeClr val="accent2"/>
              </a:buClr>
              <a:defRPr sz="1400">
                <a:solidFill>
                  <a:schemeClr val="tx1"/>
                </a:solidFill>
              </a:defRPr>
            </a:lvl5pPr>
            <a:lvl6pPr marL="1800000" indent="-208800">
              <a:buClr>
                <a:schemeClr val="accent2"/>
              </a:buClr>
              <a:buFont typeface="System Font"/>
              <a:buChar char="–"/>
              <a:defRPr sz="1400">
                <a:solidFill>
                  <a:schemeClr val="tx1"/>
                </a:solidFill>
              </a:defRPr>
            </a:lvl6pPr>
          </a:lstStyle>
          <a:p>
            <a:pPr lvl="0"/>
            <a:r>
              <a:rPr lang="en-US"/>
              <a:t>Click to edit Master text styles</a:t>
            </a:r>
          </a:p>
          <a:p>
            <a:pPr lvl="1"/>
            <a:r>
              <a:rPr lang="en-US"/>
              <a:t>Second level</a:t>
            </a:r>
          </a:p>
          <a:p>
            <a:pPr lvl="2"/>
            <a:r>
              <a:rPr lang="en-US"/>
              <a:t>Third level</a:t>
            </a:r>
          </a:p>
          <a:p>
            <a:pPr lvl="3"/>
            <a:r>
              <a:rPr lang="en-US"/>
              <a:t>Fourth level</a:t>
            </a:r>
          </a:p>
        </p:txBody>
      </p:sp>
      <p:sp>
        <p:nvSpPr>
          <p:cNvPr id="23" name="Text Placeholder 13">
            <a:extLst>
              <a:ext uri="{FF2B5EF4-FFF2-40B4-BE49-F238E27FC236}">
                <a16:creationId xmlns:a16="http://schemas.microsoft.com/office/drawing/2014/main" id="{E5A3ABC8-AC2B-8049-A163-9CE2054EC27C}"/>
              </a:ext>
            </a:extLst>
          </p:cNvPr>
          <p:cNvSpPr>
            <a:spLocks noGrp="1"/>
          </p:cNvSpPr>
          <p:nvPr>
            <p:ph type="body" sz="quarter" idx="34" hasCustomPrompt="1"/>
          </p:nvPr>
        </p:nvSpPr>
        <p:spPr>
          <a:xfrm>
            <a:off x="569827" y="1812925"/>
            <a:ext cx="7199606" cy="4548188"/>
          </a:xfrm>
        </p:spPr>
        <p:txBody>
          <a:bodyPr>
            <a:normAutofit/>
          </a:bodyPr>
          <a:lstStyle>
            <a:lvl1pPr marL="360000" indent="-360000">
              <a:lnSpc>
                <a:spcPct val="100000"/>
              </a:lnSpc>
              <a:spcBef>
                <a:spcPts val="600"/>
              </a:spcBef>
              <a:spcAft>
                <a:spcPts val="400"/>
              </a:spcAft>
              <a:buClr>
                <a:schemeClr val="bg1"/>
              </a:buClr>
              <a:defRPr sz="3000">
                <a:solidFill>
                  <a:schemeClr val="bg1"/>
                </a:solidFill>
              </a:defRPr>
            </a:lvl1pPr>
            <a:lvl2pPr marL="828000" indent="-432000">
              <a:lnSpc>
                <a:spcPct val="100000"/>
              </a:lnSpc>
              <a:spcBef>
                <a:spcPts val="600"/>
              </a:spcBef>
              <a:spcAft>
                <a:spcPts val="400"/>
              </a:spcAft>
              <a:buClr>
                <a:schemeClr val="bg1"/>
              </a:buClr>
              <a:defRPr sz="3000">
                <a:solidFill>
                  <a:schemeClr val="bg1"/>
                </a:solidFill>
              </a:defRPr>
            </a:lvl2pPr>
            <a:lvl3pPr marL="1216800" indent="-378000">
              <a:lnSpc>
                <a:spcPct val="100000"/>
              </a:lnSpc>
              <a:spcBef>
                <a:spcPts val="600"/>
              </a:spcBef>
              <a:spcAft>
                <a:spcPts val="400"/>
              </a:spcAft>
              <a:buClr>
                <a:schemeClr val="bg1"/>
              </a:buClr>
              <a:defRPr sz="2400">
                <a:solidFill>
                  <a:schemeClr val="bg1"/>
                </a:solidFill>
              </a:defRPr>
            </a:lvl3pPr>
            <a:lvl4pPr marL="1598400" indent="-378000">
              <a:lnSpc>
                <a:spcPct val="100000"/>
              </a:lnSpc>
              <a:spcBef>
                <a:spcPts val="600"/>
              </a:spcBef>
              <a:spcAft>
                <a:spcPts val="400"/>
              </a:spcAft>
              <a:buClr>
                <a:schemeClr val="bg1"/>
              </a:buClr>
              <a:defRPr sz="2400">
                <a:solidFill>
                  <a:schemeClr val="bg1"/>
                </a:solidFill>
              </a:defRPr>
            </a:lvl4pPr>
            <a:lvl5pPr marL="1872000" indent="-252000">
              <a:lnSpc>
                <a:spcPct val="100000"/>
              </a:lnSpc>
              <a:spcBef>
                <a:spcPts val="600"/>
              </a:spcBef>
              <a:spcAft>
                <a:spcPts val="400"/>
              </a:spcAft>
              <a:buClr>
                <a:schemeClr val="bg1"/>
              </a:buClr>
              <a:defRPr sz="1800">
                <a:solidFill>
                  <a:schemeClr val="bg1"/>
                </a:solidFill>
              </a:defRPr>
            </a:lvl5pPr>
            <a:lvl6pPr marL="2149200" indent="-252000">
              <a:lnSpc>
                <a:spcPct val="100000"/>
              </a:lnSpc>
              <a:spcBef>
                <a:spcPts val="600"/>
              </a:spcBef>
              <a:spcAft>
                <a:spcPts val="400"/>
              </a:spcAft>
              <a:buClr>
                <a:schemeClr val="bg1"/>
              </a:buClr>
              <a:defRPr sz="180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pic>
        <p:nvPicPr>
          <p:cNvPr id="29" name="Picture 28" descr="A picture containing drawing&#10;&#10;Description automatically generated">
            <a:extLst>
              <a:ext uri="{FF2B5EF4-FFF2-40B4-BE49-F238E27FC236}">
                <a16:creationId xmlns:a16="http://schemas.microsoft.com/office/drawing/2014/main" id="{C42281AE-5CA1-1C4C-9871-434FC49A18A4}"/>
              </a:ext>
            </a:extLst>
          </p:cNvPr>
          <p:cNvPicPr>
            <a:picLocks noChangeAspect="1"/>
          </p:cNvPicPr>
          <p:nvPr userDrawn="1"/>
        </p:nvPicPr>
        <p:blipFill>
          <a:blip r:embed="rId2"/>
          <a:stretch>
            <a:fillRect/>
          </a:stretch>
        </p:blipFill>
        <p:spPr>
          <a:xfrm>
            <a:off x="438661" y="6360976"/>
            <a:ext cx="1637116" cy="490154"/>
          </a:xfrm>
          <a:prstGeom prst="rect">
            <a:avLst/>
          </a:prstGeom>
        </p:spPr>
      </p:pic>
      <p:sp>
        <p:nvSpPr>
          <p:cNvPr id="10" name="Text Placeholder 17">
            <a:extLst>
              <a:ext uri="{FF2B5EF4-FFF2-40B4-BE49-F238E27FC236}">
                <a16:creationId xmlns:a16="http://schemas.microsoft.com/office/drawing/2014/main" id="{291A2A66-3B67-8E4B-8368-77C9F7E89490}"/>
              </a:ext>
            </a:extLst>
          </p:cNvPr>
          <p:cNvSpPr>
            <a:spLocks noGrp="1"/>
          </p:cNvSpPr>
          <p:nvPr>
            <p:ph type="body" sz="quarter" idx="29" hasCustomPrompt="1"/>
          </p:nvPr>
        </p:nvSpPr>
        <p:spPr>
          <a:xfrm>
            <a:off x="573242" y="1193187"/>
            <a:ext cx="7196189"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bg1"/>
                </a:solidFill>
                <a:latin typeface="+mj-lt"/>
                <a:ea typeface="+mj-ea"/>
                <a:cs typeface="+mj-cs"/>
              </a:defRPr>
            </a:lvl1pPr>
          </a:lstStyle>
          <a:p>
            <a:pPr lvl="0"/>
            <a:r>
              <a:rPr lang="en-US"/>
              <a:t>Insert subtitle</a:t>
            </a:r>
          </a:p>
        </p:txBody>
      </p:sp>
      <p:cxnSp>
        <p:nvCxnSpPr>
          <p:cNvPr id="11" name="Straight Connector 10">
            <a:extLst>
              <a:ext uri="{FF2B5EF4-FFF2-40B4-BE49-F238E27FC236}">
                <a16:creationId xmlns:a16="http://schemas.microsoft.com/office/drawing/2014/main" id="{7831ADC6-DADC-D74A-8291-471C512F7708}"/>
              </a:ext>
            </a:extLst>
          </p:cNvPr>
          <p:cNvCxnSpPr/>
          <p:nvPr userDrawn="1"/>
        </p:nvCxnSpPr>
        <p:spPr>
          <a:xfrm>
            <a:off x="8470903" y="1535113"/>
            <a:ext cx="3122607"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18629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3 split_tight_light gray">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F129584-7C6D-8641-A681-03B2B29EE589}"/>
              </a:ext>
            </a:extLst>
          </p:cNvPr>
          <p:cNvSpPr/>
          <p:nvPr userDrawn="1"/>
        </p:nvSpPr>
        <p:spPr>
          <a:xfrm>
            <a:off x="8484781" y="407988"/>
            <a:ext cx="3707219" cy="6450012"/>
          </a:xfrm>
          <a:prstGeom prst="rect">
            <a:avLst/>
          </a:prstGeom>
          <a:solidFill>
            <a:srgbClr val="009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2" name="Rectangle 1">
            <a:extLst>
              <a:ext uri="{FF2B5EF4-FFF2-40B4-BE49-F238E27FC236}">
                <a16:creationId xmlns:a16="http://schemas.microsoft.com/office/drawing/2014/main" id="{98B8BF45-ABF8-F24C-B12A-B2B957F192FF}"/>
              </a:ext>
            </a:extLst>
          </p:cNvPr>
          <p:cNvSpPr/>
          <p:nvPr/>
        </p:nvSpPr>
        <p:spPr>
          <a:xfrm>
            <a:off x="8115301" y="407988"/>
            <a:ext cx="4076700" cy="6450012"/>
          </a:xfrm>
          <a:prstGeom prst="rect">
            <a:avLst/>
          </a:prstGeom>
          <a:solidFill>
            <a:srgbClr val="F0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0" name="Slide Number Placeholder 10">
            <a:extLst>
              <a:ext uri="{FF2B5EF4-FFF2-40B4-BE49-F238E27FC236}">
                <a16:creationId xmlns:a16="http://schemas.microsoft.com/office/drawing/2014/main" id="{AA7D0C98-CB62-1B42-992B-1B88BC9220BB}"/>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a:p>
        </p:txBody>
      </p:sp>
      <p:sp>
        <p:nvSpPr>
          <p:cNvPr id="11" name="Footer Placeholder 3">
            <a:extLst>
              <a:ext uri="{FF2B5EF4-FFF2-40B4-BE49-F238E27FC236}">
                <a16:creationId xmlns:a16="http://schemas.microsoft.com/office/drawing/2014/main" id="{4B1C5B0C-AD29-E24B-A1CE-DA6B30B0C769}"/>
              </a:ext>
            </a:extLst>
          </p:cNvPr>
          <p:cNvSpPr>
            <a:spLocks noGrp="1"/>
          </p:cNvSpPr>
          <p:nvPr>
            <p:ph type="ftr" sz="quarter" idx="3"/>
          </p:nvPr>
        </p:nvSpPr>
        <p:spPr>
          <a:xfrm>
            <a:off x="8484779" y="6542512"/>
            <a:ext cx="2340383" cy="160696"/>
          </a:xfrm>
          <a:prstGeom prst="rect">
            <a:avLst/>
          </a:prstGeom>
        </p:spPr>
        <p:txBody>
          <a:bodyPr vert="horz" lIns="0" tIns="0" rIns="0" bIns="0" rtlCol="0" anchor="t">
            <a:noAutofit/>
          </a:bodyPr>
          <a:lstStyle>
            <a:lvl1pPr algn="r">
              <a:defRPr sz="800">
                <a:solidFill>
                  <a:schemeClr val="tx1"/>
                </a:solidFill>
              </a:defRPr>
            </a:lvl1pPr>
          </a:lstStyle>
          <a:p>
            <a:r>
              <a:rPr lang="en-GB"/>
              <a:t>November Marketing Town Hall</a:t>
            </a:r>
          </a:p>
        </p:txBody>
      </p:sp>
      <p:sp>
        <p:nvSpPr>
          <p:cNvPr id="13" name="Title 1">
            <a:extLst>
              <a:ext uri="{FF2B5EF4-FFF2-40B4-BE49-F238E27FC236}">
                <a16:creationId xmlns:a16="http://schemas.microsoft.com/office/drawing/2014/main" id="{882159A6-4C6F-154B-92F4-BCDA42B7F7EE}"/>
              </a:ext>
            </a:extLst>
          </p:cNvPr>
          <p:cNvSpPr>
            <a:spLocks noGrp="1"/>
          </p:cNvSpPr>
          <p:nvPr>
            <p:ph type="title" hasCustomPrompt="1"/>
          </p:nvPr>
        </p:nvSpPr>
        <p:spPr>
          <a:xfrm>
            <a:off x="571780" y="816951"/>
            <a:ext cx="7162507"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a:t>Insert title</a:t>
            </a:r>
            <a:endParaRPr lang="en-GB"/>
          </a:p>
        </p:txBody>
      </p:sp>
      <p:sp>
        <p:nvSpPr>
          <p:cNvPr id="15" name="Text Placeholder 13">
            <a:extLst>
              <a:ext uri="{FF2B5EF4-FFF2-40B4-BE49-F238E27FC236}">
                <a16:creationId xmlns:a16="http://schemas.microsoft.com/office/drawing/2014/main" id="{6AE4E7B4-C96C-B544-B17D-C874C8DA1F8B}"/>
              </a:ext>
            </a:extLst>
          </p:cNvPr>
          <p:cNvSpPr>
            <a:spLocks noGrp="1"/>
          </p:cNvSpPr>
          <p:nvPr>
            <p:ph type="body" sz="quarter" idx="34" hasCustomPrompt="1"/>
          </p:nvPr>
        </p:nvSpPr>
        <p:spPr>
          <a:xfrm>
            <a:off x="573068" y="1812925"/>
            <a:ext cx="7171853" cy="4548188"/>
          </a:xfrm>
        </p:spPr>
        <p:txBody>
          <a:bodyPr>
            <a:normAutofit/>
          </a:bodyPr>
          <a:lstStyle>
            <a:lvl1pPr marL="360000" indent="-360000">
              <a:lnSpc>
                <a:spcPct val="100000"/>
              </a:lnSpc>
              <a:spcBef>
                <a:spcPts val="600"/>
              </a:spcBef>
              <a:spcAft>
                <a:spcPts val="400"/>
              </a:spcAft>
              <a:buClr>
                <a:schemeClr val="accent1"/>
              </a:buClr>
              <a:defRPr sz="3000">
                <a:solidFill>
                  <a:schemeClr val="tx1"/>
                </a:solidFill>
              </a:defRPr>
            </a:lvl1pPr>
            <a:lvl2pPr marL="828000" indent="-432000">
              <a:lnSpc>
                <a:spcPct val="100000"/>
              </a:lnSpc>
              <a:spcBef>
                <a:spcPts val="600"/>
              </a:spcBef>
              <a:spcAft>
                <a:spcPts val="400"/>
              </a:spcAft>
              <a:buClr>
                <a:schemeClr val="accent1"/>
              </a:buClr>
              <a:defRPr sz="3000">
                <a:solidFill>
                  <a:schemeClr val="tx1"/>
                </a:solidFill>
              </a:defRPr>
            </a:lvl2pPr>
            <a:lvl3pPr marL="1216800" indent="-378000">
              <a:lnSpc>
                <a:spcPct val="100000"/>
              </a:lnSpc>
              <a:spcBef>
                <a:spcPts val="600"/>
              </a:spcBef>
              <a:spcAft>
                <a:spcPts val="400"/>
              </a:spcAft>
              <a:buClr>
                <a:schemeClr val="accent1"/>
              </a:buClr>
              <a:defRPr sz="2400">
                <a:solidFill>
                  <a:schemeClr val="tx1"/>
                </a:solidFill>
              </a:defRPr>
            </a:lvl3pPr>
            <a:lvl4pPr marL="1598400" indent="-378000">
              <a:lnSpc>
                <a:spcPct val="100000"/>
              </a:lnSpc>
              <a:spcBef>
                <a:spcPts val="600"/>
              </a:spcBef>
              <a:spcAft>
                <a:spcPts val="400"/>
              </a:spcAft>
              <a:buClr>
                <a:schemeClr val="accent1"/>
              </a:buClr>
              <a:defRPr sz="2400">
                <a:solidFill>
                  <a:schemeClr val="tx1"/>
                </a:solidFill>
              </a:defRPr>
            </a:lvl4pPr>
            <a:lvl5pPr marL="1872000" indent="-252000">
              <a:lnSpc>
                <a:spcPct val="100000"/>
              </a:lnSpc>
              <a:spcBef>
                <a:spcPts val="600"/>
              </a:spcBef>
              <a:spcAft>
                <a:spcPts val="400"/>
              </a:spcAft>
              <a:buClr>
                <a:schemeClr val="accent1"/>
              </a:buClr>
              <a:defRPr sz="1800">
                <a:solidFill>
                  <a:schemeClr val="tx1"/>
                </a:solidFill>
              </a:defRPr>
            </a:lvl5pPr>
            <a:lvl6pPr marL="2149200" indent="-252000">
              <a:lnSpc>
                <a:spcPct val="100000"/>
              </a:lnSpc>
              <a:spcBef>
                <a:spcPts val="600"/>
              </a:spcBef>
              <a:spcAft>
                <a:spcPts val="400"/>
              </a:spcAft>
              <a:buClr>
                <a:schemeClr val="accent1"/>
              </a:buClr>
              <a:defRPr sz="18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16" name="Text Placeholder 9">
            <a:extLst>
              <a:ext uri="{FF2B5EF4-FFF2-40B4-BE49-F238E27FC236}">
                <a16:creationId xmlns:a16="http://schemas.microsoft.com/office/drawing/2014/main" id="{687EC923-F285-F84B-8FDF-726659895249}"/>
              </a:ext>
            </a:extLst>
          </p:cNvPr>
          <p:cNvSpPr>
            <a:spLocks noGrp="1"/>
          </p:cNvSpPr>
          <p:nvPr>
            <p:ph type="body" sz="quarter" idx="52"/>
          </p:nvPr>
        </p:nvSpPr>
        <p:spPr>
          <a:xfrm>
            <a:off x="8484781" y="1812925"/>
            <a:ext cx="3116352" cy="4548188"/>
          </a:xfrm>
        </p:spPr>
        <p:txBody>
          <a:bodyPr>
            <a:normAutofit/>
          </a:bodyPr>
          <a:lstStyle>
            <a:lvl1pPr marL="238125" indent="-238125">
              <a:lnSpc>
                <a:spcPct val="100000"/>
              </a:lnSpc>
              <a:buClr>
                <a:schemeClr val="accent1"/>
              </a:buClr>
              <a:tabLst/>
              <a:defRPr sz="2400">
                <a:solidFill>
                  <a:schemeClr val="tx1"/>
                </a:solidFill>
              </a:defRPr>
            </a:lvl1pPr>
            <a:lvl2pPr marL="465138" indent="-227013">
              <a:lnSpc>
                <a:spcPct val="100000"/>
              </a:lnSpc>
              <a:buClr>
                <a:schemeClr val="accent1"/>
              </a:buClr>
              <a:tabLst/>
              <a:defRPr sz="2400">
                <a:solidFill>
                  <a:schemeClr val="tx1"/>
                </a:solidFill>
              </a:defRPr>
            </a:lvl2pPr>
            <a:lvl3pPr marL="690563" indent="-225425">
              <a:lnSpc>
                <a:spcPct val="100000"/>
              </a:lnSpc>
              <a:buClr>
                <a:schemeClr val="accent1"/>
              </a:buClr>
              <a:tabLst/>
              <a:defRPr sz="1800">
                <a:solidFill>
                  <a:schemeClr val="tx1"/>
                </a:solidFill>
              </a:defRPr>
            </a:lvl3pPr>
            <a:lvl4pPr marL="917575" indent="-227013">
              <a:lnSpc>
                <a:spcPct val="100000"/>
              </a:lnSpc>
              <a:buClr>
                <a:schemeClr val="accent1"/>
              </a:buClr>
              <a:tabLst/>
              <a:defRPr sz="1800">
                <a:solidFill>
                  <a:schemeClr val="tx1"/>
                </a:solidFill>
              </a:defRPr>
            </a:lvl4pPr>
            <a:lvl5pPr marL="1584000" indent="-208800">
              <a:buClr>
                <a:schemeClr val="bg1"/>
              </a:buClr>
              <a:defRPr sz="1400">
                <a:solidFill>
                  <a:schemeClr val="bg1"/>
                </a:solidFill>
              </a:defRPr>
            </a:lvl5pPr>
            <a:lvl6pPr marL="1800000" indent="-208800">
              <a:buClr>
                <a:schemeClr val="bg1"/>
              </a:buClr>
              <a:buFont typeface="System Font"/>
              <a:buChar char="–"/>
              <a:defRPr sz="1400">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17">
            <a:extLst>
              <a:ext uri="{FF2B5EF4-FFF2-40B4-BE49-F238E27FC236}">
                <a16:creationId xmlns:a16="http://schemas.microsoft.com/office/drawing/2014/main" id="{A92CD684-3B32-9142-A03D-457AE78EEAC7}"/>
              </a:ext>
            </a:extLst>
          </p:cNvPr>
          <p:cNvSpPr>
            <a:spLocks noGrp="1"/>
          </p:cNvSpPr>
          <p:nvPr>
            <p:ph type="body" sz="quarter" idx="29" hasCustomPrompt="1"/>
          </p:nvPr>
        </p:nvSpPr>
        <p:spPr>
          <a:xfrm>
            <a:off x="571824" y="1193187"/>
            <a:ext cx="7171850"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tx1"/>
                </a:solidFill>
                <a:latin typeface="+mj-lt"/>
                <a:ea typeface="+mj-ea"/>
                <a:cs typeface="+mj-cs"/>
              </a:defRPr>
            </a:lvl1pPr>
          </a:lstStyle>
          <a:p>
            <a:pPr lvl="0"/>
            <a:r>
              <a:rPr lang="en-US"/>
              <a:t>Insert subtitle</a:t>
            </a:r>
          </a:p>
        </p:txBody>
      </p:sp>
      <p:cxnSp>
        <p:nvCxnSpPr>
          <p:cNvPr id="12" name="Straight Connector 11">
            <a:extLst>
              <a:ext uri="{FF2B5EF4-FFF2-40B4-BE49-F238E27FC236}">
                <a16:creationId xmlns:a16="http://schemas.microsoft.com/office/drawing/2014/main" id="{E49324B8-BBEB-ED41-A1C4-A7F1611FCC67}"/>
              </a:ext>
            </a:extLst>
          </p:cNvPr>
          <p:cNvCxnSpPr/>
          <p:nvPr userDrawn="1"/>
        </p:nvCxnSpPr>
        <p:spPr>
          <a:xfrm>
            <a:off x="8470903" y="1535113"/>
            <a:ext cx="3122607"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016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3 split_right_purple">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F129584-7C6D-8641-A681-03B2B29EE589}"/>
              </a:ext>
            </a:extLst>
          </p:cNvPr>
          <p:cNvSpPr/>
          <p:nvPr userDrawn="1"/>
        </p:nvSpPr>
        <p:spPr>
          <a:xfrm>
            <a:off x="8484781" y="407988"/>
            <a:ext cx="3707219" cy="6450012"/>
          </a:xfrm>
          <a:prstGeom prst="rect">
            <a:avLst/>
          </a:prstGeom>
          <a:solidFill>
            <a:srgbClr val="009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2" name="Rectangle 1">
            <a:extLst>
              <a:ext uri="{FF2B5EF4-FFF2-40B4-BE49-F238E27FC236}">
                <a16:creationId xmlns:a16="http://schemas.microsoft.com/office/drawing/2014/main" id="{98B8BF45-ABF8-F24C-B12A-B2B957F192FF}"/>
              </a:ext>
            </a:extLst>
          </p:cNvPr>
          <p:cNvSpPr/>
          <p:nvPr/>
        </p:nvSpPr>
        <p:spPr>
          <a:xfrm>
            <a:off x="8115301" y="407988"/>
            <a:ext cx="4076700" cy="64500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0" name="Slide Number Placeholder 10">
            <a:extLst>
              <a:ext uri="{FF2B5EF4-FFF2-40B4-BE49-F238E27FC236}">
                <a16:creationId xmlns:a16="http://schemas.microsoft.com/office/drawing/2014/main" id="{AA7D0C98-CB62-1B42-992B-1B88BC9220BB}"/>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bg1"/>
                </a:solidFill>
              </a:defRPr>
            </a:lvl1pPr>
          </a:lstStyle>
          <a:p>
            <a:fld id="{ACE40072-2050-E24D-B430-547640EDA0F9}" type="slidenum">
              <a:rPr lang="en-GB" smtClean="0"/>
              <a:pPr/>
              <a:t>‹#›</a:t>
            </a:fld>
            <a:endParaRPr lang="en-GB"/>
          </a:p>
        </p:txBody>
      </p:sp>
      <p:sp>
        <p:nvSpPr>
          <p:cNvPr id="11" name="Footer Placeholder 3">
            <a:extLst>
              <a:ext uri="{FF2B5EF4-FFF2-40B4-BE49-F238E27FC236}">
                <a16:creationId xmlns:a16="http://schemas.microsoft.com/office/drawing/2014/main" id="{4B1C5B0C-AD29-E24B-A1CE-DA6B30B0C769}"/>
              </a:ext>
            </a:extLst>
          </p:cNvPr>
          <p:cNvSpPr>
            <a:spLocks noGrp="1"/>
          </p:cNvSpPr>
          <p:nvPr>
            <p:ph type="ftr" sz="quarter" idx="3"/>
          </p:nvPr>
        </p:nvSpPr>
        <p:spPr>
          <a:xfrm>
            <a:off x="8484779" y="6542512"/>
            <a:ext cx="2340383" cy="160696"/>
          </a:xfrm>
          <a:prstGeom prst="rect">
            <a:avLst/>
          </a:prstGeom>
        </p:spPr>
        <p:txBody>
          <a:bodyPr vert="horz" lIns="0" tIns="0" rIns="0" bIns="0" rtlCol="0" anchor="t">
            <a:noAutofit/>
          </a:bodyPr>
          <a:lstStyle>
            <a:lvl1pPr algn="r">
              <a:defRPr sz="800">
                <a:solidFill>
                  <a:schemeClr val="bg1"/>
                </a:solidFill>
              </a:defRPr>
            </a:lvl1pPr>
          </a:lstStyle>
          <a:p>
            <a:r>
              <a:rPr lang="en-GB"/>
              <a:t>November Marketing Town Hall</a:t>
            </a:r>
          </a:p>
        </p:txBody>
      </p:sp>
      <p:sp>
        <p:nvSpPr>
          <p:cNvPr id="13" name="Title 1">
            <a:extLst>
              <a:ext uri="{FF2B5EF4-FFF2-40B4-BE49-F238E27FC236}">
                <a16:creationId xmlns:a16="http://schemas.microsoft.com/office/drawing/2014/main" id="{882159A6-4C6F-154B-92F4-BCDA42B7F7EE}"/>
              </a:ext>
            </a:extLst>
          </p:cNvPr>
          <p:cNvSpPr>
            <a:spLocks noGrp="1"/>
          </p:cNvSpPr>
          <p:nvPr>
            <p:ph type="title" hasCustomPrompt="1"/>
          </p:nvPr>
        </p:nvSpPr>
        <p:spPr>
          <a:xfrm>
            <a:off x="571780" y="816951"/>
            <a:ext cx="7162507"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a:t>Insert title</a:t>
            </a:r>
            <a:endParaRPr lang="en-GB"/>
          </a:p>
        </p:txBody>
      </p:sp>
      <p:sp>
        <p:nvSpPr>
          <p:cNvPr id="15" name="Text Placeholder 13">
            <a:extLst>
              <a:ext uri="{FF2B5EF4-FFF2-40B4-BE49-F238E27FC236}">
                <a16:creationId xmlns:a16="http://schemas.microsoft.com/office/drawing/2014/main" id="{6AE4E7B4-C96C-B544-B17D-C874C8DA1F8B}"/>
              </a:ext>
            </a:extLst>
          </p:cNvPr>
          <p:cNvSpPr>
            <a:spLocks noGrp="1"/>
          </p:cNvSpPr>
          <p:nvPr>
            <p:ph type="body" sz="quarter" idx="34" hasCustomPrompt="1"/>
          </p:nvPr>
        </p:nvSpPr>
        <p:spPr>
          <a:xfrm>
            <a:off x="573068" y="1812925"/>
            <a:ext cx="7171853" cy="4548188"/>
          </a:xfrm>
        </p:spPr>
        <p:txBody>
          <a:bodyPr>
            <a:normAutofit/>
          </a:bodyPr>
          <a:lstStyle>
            <a:lvl1pPr marL="360000" indent="-360000">
              <a:lnSpc>
                <a:spcPct val="100000"/>
              </a:lnSpc>
              <a:spcBef>
                <a:spcPts val="600"/>
              </a:spcBef>
              <a:spcAft>
                <a:spcPts val="400"/>
              </a:spcAft>
              <a:buClr>
                <a:schemeClr val="accent1"/>
              </a:buClr>
              <a:defRPr sz="3000">
                <a:solidFill>
                  <a:schemeClr val="tx1"/>
                </a:solidFill>
              </a:defRPr>
            </a:lvl1pPr>
            <a:lvl2pPr marL="828000" indent="-432000">
              <a:lnSpc>
                <a:spcPct val="100000"/>
              </a:lnSpc>
              <a:spcBef>
                <a:spcPts val="600"/>
              </a:spcBef>
              <a:spcAft>
                <a:spcPts val="400"/>
              </a:spcAft>
              <a:buClr>
                <a:schemeClr val="accent1"/>
              </a:buClr>
              <a:defRPr sz="3000">
                <a:solidFill>
                  <a:schemeClr val="tx1"/>
                </a:solidFill>
              </a:defRPr>
            </a:lvl2pPr>
            <a:lvl3pPr marL="1216800" indent="-378000">
              <a:lnSpc>
                <a:spcPct val="100000"/>
              </a:lnSpc>
              <a:spcBef>
                <a:spcPts val="600"/>
              </a:spcBef>
              <a:spcAft>
                <a:spcPts val="400"/>
              </a:spcAft>
              <a:buClr>
                <a:schemeClr val="accent1"/>
              </a:buClr>
              <a:defRPr sz="2400">
                <a:solidFill>
                  <a:schemeClr val="tx1"/>
                </a:solidFill>
              </a:defRPr>
            </a:lvl3pPr>
            <a:lvl4pPr marL="1598400" indent="-378000">
              <a:lnSpc>
                <a:spcPct val="100000"/>
              </a:lnSpc>
              <a:spcBef>
                <a:spcPts val="600"/>
              </a:spcBef>
              <a:spcAft>
                <a:spcPts val="400"/>
              </a:spcAft>
              <a:buClr>
                <a:schemeClr val="accent1"/>
              </a:buClr>
              <a:defRPr sz="2400">
                <a:solidFill>
                  <a:schemeClr val="tx1"/>
                </a:solidFill>
              </a:defRPr>
            </a:lvl4pPr>
            <a:lvl5pPr marL="1872000" indent="-252000">
              <a:lnSpc>
                <a:spcPct val="100000"/>
              </a:lnSpc>
              <a:spcBef>
                <a:spcPts val="600"/>
              </a:spcBef>
              <a:spcAft>
                <a:spcPts val="400"/>
              </a:spcAft>
              <a:buClr>
                <a:schemeClr val="accent1"/>
              </a:buClr>
              <a:defRPr sz="1800">
                <a:solidFill>
                  <a:schemeClr val="tx1"/>
                </a:solidFill>
              </a:defRPr>
            </a:lvl5pPr>
            <a:lvl6pPr marL="2149200" indent="-252000">
              <a:lnSpc>
                <a:spcPct val="100000"/>
              </a:lnSpc>
              <a:spcBef>
                <a:spcPts val="600"/>
              </a:spcBef>
              <a:spcAft>
                <a:spcPts val="400"/>
              </a:spcAft>
              <a:buClr>
                <a:schemeClr val="accent1"/>
              </a:buClr>
              <a:defRPr sz="18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16" name="Text Placeholder 9">
            <a:extLst>
              <a:ext uri="{FF2B5EF4-FFF2-40B4-BE49-F238E27FC236}">
                <a16:creationId xmlns:a16="http://schemas.microsoft.com/office/drawing/2014/main" id="{687EC923-F285-F84B-8FDF-726659895249}"/>
              </a:ext>
            </a:extLst>
          </p:cNvPr>
          <p:cNvSpPr>
            <a:spLocks noGrp="1"/>
          </p:cNvSpPr>
          <p:nvPr>
            <p:ph type="body" sz="quarter" idx="52"/>
          </p:nvPr>
        </p:nvSpPr>
        <p:spPr>
          <a:xfrm>
            <a:off x="8484781" y="1812925"/>
            <a:ext cx="3116352" cy="4548188"/>
          </a:xfrm>
        </p:spPr>
        <p:txBody>
          <a:bodyPr>
            <a:normAutofit/>
          </a:bodyPr>
          <a:lstStyle>
            <a:lvl1pPr marL="238125" indent="-238125">
              <a:lnSpc>
                <a:spcPct val="100000"/>
              </a:lnSpc>
              <a:buClr>
                <a:schemeClr val="bg1"/>
              </a:buClr>
              <a:tabLst/>
              <a:defRPr sz="2400">
                <a:solidFill>
                  <a:schemeClr val="bg1"/>
                </a:solidFill>
              </a:defRPr>
            </a:lvl1pPr>
            <a:lvl2pPr marL="465138" indent="-227013">
              <a:lnSpc>
                <a:spcPct val="100000"/>
              </a:lnSpc>
              <a:buClr>
                <a:schemeClr val="bg1"/>
              </a:buClr>
              <a:tabLst/>
              <a:defRPr sz="2400">
                <a:solidFill>
                  <a:schemeClr val="bg1"/>
                </a:solidFill>
              </a:defRPr>
            </a:lvl2pPr>
            <a:lvl3pPr marL="690563" indent="-225425">
              <a:lnSpc>
                <a:spcPct val="100000"/>
              </a:lnSpc>
              <a:buClr>
                <a:schemeClr val="bg1"/>
              </a:buClr>
              <a:tabLst/>
              <a:defRPr sz="1800">
                <a:solidFill>
                  <a:schemeClr val="bg1"/>
                </a:solidFill>
              </a:defRPr>
            </a:lvl3pPr>
            <a:lvl4pPr marL="917575" indent="-227013">
              <a:lnSpc>
                <a:spcPct val="100000"/>
              </a:lnSpc>
              <a:buClr>
                <a:schemeClr val="bg1"/>
              </a:buClr>
              <a:tabLst/>
              <a:defRPr sz="1800">
                <a:solidFill>
                  <a:schemeClr val="bg1"/>
                </a:solidFill>
              </a:defRPr>
            </a:lvl4pPr>
            <a:lvl5pPr marL="1584000" indent="-208800">
              <a:buClr>
                <a:schemeClr val="bg1"/>
              </a:buClr>
              <a:defRPr sz="1400">
                <a:solidFill>
                  <a:schemeClr val="bg1"/>
                </a:solidFill>
              </a:defRPr>
            </a:lvl5pPr>
            <a:lvl6pPr marL="1800000" indent="-208800">
              <a:buClr>
                <a:schemeClr val="bg1"/>
              </a:buClr>
              <a:buFont typeface="System Font"/>
              <a:buChar char="–"/>
              <a:defRPr sz="1400">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17">
            <a:extLst>
              <a:ext uri="{FF2B5EF4-FFF2-40B4-BE49-F238E27FC236}">
                <a16:creationId xmlns:a16="http://schemas.microsoft.com/office/drawing/2014/main" id="{5C9800EF-35F1-9D43-8429-3F06A528F38C}"/>
              </a:ext>
            </a:extLst>
          </p:cNvPr>
          <p:cNvSpPr>
            <a:spLocks noGrp="1"/>
          </p:cNvSpPr>
          <p:nvPr>
            <p:ph type="body" sz="quarter" idx="29" hasCustomPrompt="1"/>
          </p:nvPr>
        </p:nvSpPr>
        <p:spPr>
          <a:xfrm>
            <a:off x="571823" y="1193187"/>
            <a:ext cx="7171851"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tx1"/>
                </a:solidFill>
                <a:latin typeface="+mj-lt"/>
                <a:ea typeface="+mj-ea"/>
                <a:cs typeface="+mj-cs"/>
              </a:defRPr>
            </a:lvl1pPr>
          </a:lstStyle>
          <a:p>
            <a:pPr lvl="0"/>
            <a:r>
              <a:rPr lang="en-US"/>
              <a:t>Insert subtitle</a:t>
            </a:r>
          </a:p>
        </p:txBody>
      </p:sp>
      <p:cxnSp>
        <p:nvCxnSpPr>
          <p:cNvPr id="12" name="Straight Connector 11">
            <a:extLst>
              <a:ext uri="{FF2B5EF4-FFF2-40B4-BE49-F238E27FC236}">
                <a16:creationId xmlns:a16="http://schemas.microsoft.com/office/drawing/2014/main" id="{8D8C4CA7-444A-9547-AFC7-8677D702CDCA}"/>
              </a:ext>
            </a:extLst>
          </p:cNvPr>
          <p:cNvCxnSpPr/>
          <p:nvPr userDrawn="1"/>
        </p:nvCxnSpPr>
        <p:spPr>
          <a:xfrm>
            <a:off x="8470903" y="1535113"/>
            <a:ext cx="312260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84491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_Clarivate_CM hero">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keyboard, indoor, computer, sitting&#10;&#10;Description automatically generated">
            <a:extLst>
              <a:ext uri="{FF2B5EF4-FFF2-40B4-BE49-F238E27FC236}">
                <a16:creationId xmlns:a16="http://schemas.microsoft.com/office/drawing/2014/main" id="{D1DB1608-7EF0-4541-B05D-B399A18DA50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9" name="Text Placeholder 7">
            <a:extLst>
              <a:ext uri="{FF2B5EF4-FFF2-40B4-BE49-F238E27FC236}">
                <a16:creationId xmlns:a16="http://schemas.microsoft.com/office/drawing/2014/main" id="{BF6885AD-F63D-A441-8F77-635B5CC86FA1}"/>
              </a:ext>
            </a:extLst>
          </p:cNvPr>
          <p:cNvSpPr>
            <a:spLocks noGrp="1"/>
          </p:cNvSpPr>
          <p:nvPr>
            <p:ph type="body" sz="quarter" idx="13" hasCustomPrompt="1"/>
          </p:nvPr>
        </p:nvSpPr>
        <p:spPr>
          <a:xfrm>
            <a:off x="566698" y="2386673"/>
            <a:ext cx="6592888" cy="1203406"/>
          </a:xfrm>
        </p:spPr>
        <p:txBody>
          <a:bodyPr wrap="square">
            <a:noAutofit/>
          </a:bodyPr>
          <a:lstStyle>
            <a:lvl1pPr marL="0" indent="0">
              <a:lnSpc>
                <a:spcPct val="85000"/>
              </a:lnSpc>
              <a:spcAft>
                <a:spcPts val="0"/>
              </a:spcAft>
              <a:buNone/>
              <a:defRPr sz="4600" b="1" spc="20" baseline="0">
                <a:solidFill>
                  <a:schemeClr val="tx1"/>
                </a:solidFill>
              </a:defRPr>
            </a:lvl1pPr>
          </a:lstStyle>
          <a:p>
            <a:pPr lvl="0"/>
            <a:r>
              <a:rPr lang="en-US"/>
              <a:t>Insert Presentation title, </a:t>
            </a:r>
            <a:br>
              <a:rPr lang="en-US"/>
            </a:br>
            <a:r>
              <a:rPr lang="en-US"/>
              <a:t>extending to two lines</a:t>
            </a:r>
          </a:p>
        </p:txBody>
      </p:sp>
      <p:sp>
        <p:nvSpPr>
          <p:cNvPr id="20" name="Text Placeholder 4">
            <a:extLst>
              <a:ext uri="{FF2B5EF4-FFF2-40B4-BE49-F238E27FC236}">
                <a16:creationId xmlns:a16="http://schemas.microsoft.com/office/drawing/2014/main" id="{7DBD6AD4-D3D2-1542-8437-F7967D98804B}"/>
              </a:ext>
            </a:extLst>
          </p:cNvPr>
          <p:cNvSpPr>
            <a:spLocks noGrp="1"/>
          </p:cNvSpPr>
          <p:nvPr>
            <p:ph type="body" sz="quarter" idx="11" hasCustomPrompt="1"/>
          </p:nvPr>
        </p:nvSpPr>
        <p:spPr>
          <a:xfrm>
            <a:off x="576858" y="3966883"/>
            <a:ext cx="6592887" cy="838200"/>
          </a:xfrm>
        </p:spPr>
        <p:txBody>
          <a:bodyPr>
            <a:noAutofit/>
          </a:bodyPr>
          <a:lstStyle>
            <a:lvl1pPr marL="0" indent="0">
              <a:lnSpc>
                <a:spcPct val="85000"/>
              </a:lnSpc>
              <a:spcAft>
                <a:spcPts val="0"/>
              </a:spcAft>
              <a:buNone/>
              <a:defRPr sz="2400">
                <a:solidFill>
                  <a:schemeClr val="tx1"/>
                </a:solidFill>
              </a:defRPr>
            </a:lvl1pPr>
            <a:lvl2pPr marL="457189" indent="0">
              <a:buNone/>
              <a:defRPr/>
            </a:lvl2pPr>
          </a:lstStyle>
          <a:p>
            <a:pPr lvl="0"/>
            <a:r>
              <a:rPr lang="en-US"/>
              <a:t>Insert Presentation Subtitle, </a:t>
            </a:r>
            <a:br>
              <a:rPr lang="en-US"/>
            </a:br>
            <a:r>
              <a:rPr lang="en-US"/>
              <a:t>extending to two lines</a:t>
            </a:r>
          </a:p>
        </p:txBody>
      </p:sp>
      <p:sp>
        <p:nvSpPr>
          <p:cNvPr id="21" name="Text Placeholder 4">
            <a:extLst>
              <a:ext uri="{FF2B5EF4-FFF2-40B4-BE49-F238E27FC236}">
                <a16:creationId xmlns:a16="http://schemas.microsoft.com/office/drawing/2014/main" id="{E2059DE3-5474-1847-866A-C901B34DCC7B}"/>
              </a:ext>
            </a:extLst>
          </p:cNvPr>
          <p:cNvSpPr>
            <a:spLocks noGrp="1"/>
          </p:cNvSpPr>
          <p:nvPr>
            <p:ph type="body" sz="quarter" idx="12" hasCustomPrompt="1"/>
          </p:nvPr>
        </p:nvSpPr>
        <p:spPr>
          <a:xfrm>
            <a:off x="567539" y="5465483"/>
            <a:ext cx="3632200" cy="334211"/>
          </a:xfrm>
        </p:spPr>
        <p:txBody>
          <a:bodyPr>
            <a:noAutofit/>
          </a:bodyPr>
          <a:lstStyle>
            <a:lvl1pPr marL="0" indent="0">
              <a:lnSpc>
                <a:spcPct val="100000"/>
              </a:lnSpc>
              <a:buNone/>
              <a:defRPr sz="1800">
                <a:solidFill>
                  <a:schemeClr val="tx1"/>
                </a:solidFill>
              </a:defRPr>
            </a:lvl1pPr>
            <a:lvl2pPr marL="457189" indent="0">
              <a:buNone/>
              <a:defRPr/>
            </a:lvl2pPr>
          </a:lstStyle>
          <a:p>
            <a:pPr lvl="0"/>
            <a:r>
              <a:rPr lang="en-US"/>
              <a:t>Insert Name</a:t>
            </a:r>
          </a:p>
        </p:txBody>
      </p:sp>
      <p:sp>
        <p:nvSpPr>
          <p:cNvPr id="22" name="Text Placeholder 4">
            <a:extLst>
              <a:ext uri="{FF2B5EF4-FFF2-40B4-BE49-F238E27FC236}">
                <a16:creationId xmlns:a16="http://schemas.microsoft.com/office/drawing/2014/main" id="{327341B6-94D8-5549-A99D-E1BB3D57773E}"/>
              </a:ext>
            </a:extLst>
          </p:cNvPr>
          <p:cNvSpPr>
            <a:spLocks noGrp="1"/>
          </p:cNvSpPr>
          <p:nvPr>
            <p:ph type="body" sz="quarter" idx="14" hasCustomPrompt="1"/>
          </p:nvPr>
        </p:nvSpPr>
        <p:spPr>
          <a:xfrm>
            <a:off x="577699" y="5846483"/>
            <a:ext cx="3632200" cy="358274"/>
          </a:xfrm>
        </p:spPr>
        <p:txBody>
          <a:bodyPr>
            <a:noAutofit/>
          </a:bodyPr>
          <a:lstStyle>
            <a:lvl1pPr marL="0" indent="0">
              <a:lnSpc>
                <a:spcPct val="100000"/>
              </a:lnSpc>
              <a:buNone/>
              <a:defRPr sz="1800">
                <a:solidFill>
                  <a:schemeClr val="tx1"/>
                </a:solidFill>
              </a:defRPr>
            </a:lvl1pPr>
            <a:lvl2pPr marL="457189" indent="0">
              <a:buNone/>
              <a:defRPr/>
            </a:lvl2pPr>
          </a:lstStyle>
          <a:p>
            <a:pPr lvl="0"/>
            <a:r>
              <a:rPr lang="en-US"/>
              <a:t>00.00.2019</a:t>
            </a:r>
          </a:p>
        </p:txBody>
      </p:sp>
      <p:pic>
        <p:nvPicPr>
          <p:cNvPr id="11" name="Picture 10" descr="A close up of a flower&#10;&#10;Description automatically generated">
            <a:extLst>
              <a:ext uri="{FF2B5EF4-FFF2-40B4-BE49-F238E27FC236}">
                <a16:creationId xmlns:a16="http://schemas.microsoft.com/office/drawing/2014/main" id="{BE732F0C-2586-5847-82B6-3D1D07F1321F}"/>
              </a:ext>
            </a:extLst>
          </p:cNvPr>
          <p:cNvPicPr>
            <a:picLocks noChangeAspect="1"/>
          </p:cNvPicPr>
          <p:nvPr/>
        </p:nvPicPr>
        <p:blipFill>
          <a:blip r:embed="rId3"/>
          <a:stretch>
            <a:fillRect/>
          </a:stretch>
        </p:blipFill>
        <p:spPr>
          <a:xfrm>
            <a:off x="360290" y="265773"/>
            <a:ext cx="2799590" cy="838200"/>
          </a:xfrm>
          <a:prstGeom prst="rect">
            <a:avLst/>
          </a:prstGeom>
        </p:spPr>
      </p:pic>
    </p:spTree>
    <p:extLst>
      <p:ext uri="{BB962C8B-B14F-4D97-AF65-F5344CB8AC3E}">
        <p14:creationId xmlns:p14="http://schemas.microsoft.com/office/powerpoint/2010/main" val="41714243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3 split_right_dark blue">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F129584-7C6D-8641-A681-03B2B29EE589}"/>
              </a:ext>
            </a:extLst>
          </p:cNvPr>
          <p:cNvSpPr/>
          <p:nvPr userDrawn="1"/>
        </p:nvSpPr>
        <p:spPr>
          <a:xfrm>
            <a:off x="8484781" y="407988"/>
            <a:ext cx="3707219" cy="6450012"/>
          </a:xfrm>
          <a:prstGeom prst="rect">
            <a:avLst/>
          </a:prstGeom>
          <a:solidFill>
            <a:srgbClr val="009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2" name="Rectangle 1">
            <a:extLst>
              <a:ext uri="{FF2B5EF4-FFF2-40B4-BE49-F238E27FC236}">
                <a16:creationId xmlns:a16="http://schemas.microsoft.com/office/drawing/2014/main" id="{98B8BF45-ABF8-F24C-B12A-B2B957F192FF}"/>
              </a:ext>
            </a:extLst>
          </p:cNvPr>
          <p:cNvSpPr/>
          <p:nvPr/>
        </p:nvSpPr>
        <p:spPr>
          <a:xfrm>
            <a:off x="8115301" y="407988"/>
            <a:ext cx="4076700" cy="64500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0" name="Slide Number Placeholder 10">
            <a:extLst>
              <a:ext uri="{FF2B5EF4-FFF2-40B4-BE49-F238E27FC236}">
                <a16:creationId xmlns:a16="http://schemas.microsoft.com/office/drawing/2014/main" id="{AA7D0C98-CB62-1B42-992B-1B88BC9220BB}"/>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bg1"/>
                </a:solidFill>
              </a:defRPr>
            </a:lvl1pPr>
          </a:lstStyle>
          <a:p>
            <a:fld id="{ACE40072-2050-E24D-B430-547640EDA0F9}" type="slidenum">
              <a:rPr lang="en-GB" smtClean="0"/>
              <a:pPr/>
              <a:t>‹#›</a:t>
            </a:fld>
            <a:endParaRPr lang="en-GB"/>
          </a:p>
        </p:txBody>
      </p:sp>
      <p:sp>
        <p:nvSpPr>
          <p:cNvPr id="11" name="Footer Placeholder 3">
            <a:extLst>
              <a:ext uri="{FF2B5EF4-FFF2-40B4-BE49-F238E27FC236}">
                <a16:creationId xmlns:a16="http://schemas.microsoft.com/office/drawing/2014/main" id="{4B1C5B0C-AD29-E24B-A1CE-DA6B30B0C769}"/>
              </a:ext>
            </a:extLst>
          </p:cNvPr>
          <p:cNvSpPr>
            <a:spLocks noGrp="1"/>
          </p:cNvSpPr>
          <p:nvPr>
            <p:ph type="ftr" sz="quarter" idx="3"/>
          </p:nvPr>
        </p:nvSpPr>
        <p:spPr>
          <a:xfrm>
            <a:off x="8484779" y="6542512"/>
            <a:ext cx="2340383" cy="160696"/>
          </a:xfrm>
          <a:prstGeom prst="rect">
            <a:avLst/>
          </a:prstGeom>
        </p:spPr>
        <p:txBody>
          <a:bodyPr vert="horz" lIns="0" tIns="0" rIns="0" bIns="0" rtlCol="0" anchor="t">
            <a:noAutofit/>
          </a:bodyPr>
          <a:lstStyle>
            <a:lvl1pPr algn="r">
              <a:defRPr sz="800">
                <a:solidFill>
                  <a:schemeClr val="bg1"/>
                </a:solidFill>
              </a:defRPr>
            </a:lvl1pPr>
          </a:lstStyle>
          <a:p>
            <a:r>
              <a:rPr lang="en-GB"/>
              <a:t>November Marketing Town Hall</a:t>
            </a:r>
          </a:p>
        </p:txBody>
      </p:sp>
      <p:sp>
        <p:nvSpPr>
          <p:cNvPr id="13" name="Title 1">
            <a:extLst>
              <a:ext uri="{FF2B5EF4-FFF2-40B4-BE49-F238E27FC236}">
                <a16:creationId xmlns:a16="http://schemas.microsoft.com/office/drawing/2014/main" id="{882159A6-4C6F-154B-92F4-BCDA42B7F7EE}"/>
              </a:ext>
            </a:extLst>
          </p:cNvPr>
          <p:cNvSpPr>
            <a:spLocks noGrp="1"/>
          </p:cNvSpPr>
          <p:nvPr>
            <p:ph type="title" hasCustomPrompt="1"/>
          </p:nvPr>
        </p:nvSpPr>
        <p:spPr>
          <a:xfrm>
            <a:off x="571780" y="816951"/>
            <a:ext cx="7162507"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a:t>Insert title</a:t>
            </a:r>
            <a:endParaRPr lang="en-GB"/>
          </a:p>
        </p:txBody>
      </p:sp>
      <p:sp>
        <p:nvSpPr>
          <p:cNvPr id="15" name="Text Placeholder 13">
            <a:extLst>
              <a:ext uri="{FF2B5EF4-FFF2-40B4-BE49-F238E27FC236}">
                <a16:creationId xmlns:a16="http://schemas.microsoft.com/office/drawing/2014/main" id="{6AE4E7B4-C96C-B544-B17D-C874C8DA1F8B}"/>
              </a:ext>
            </a:extLst>
          </p:cNvPr>
          <p:cNvSpPr>
            <a:spLocks noGrp="1"/>
          </p:cNvSpPr>
          <p:nvPr>
            <p:ph type="body" sz="quarter" idx="34" hasCustomPrompt="1"/>
          </p:nvPr>
        </p:nvSpPr>
        <p:spPr>
          <a:xfrm>
            <a:off x="573068" y="1812925"/>
            <a:ext cx="7171853" cy="4548188"/>
          </a:xfrm>
        </p:spPr>
        <p:txBody>
          <a:bodyPr>
            <a:normAutofit/>
          </a:bodyPr>
          <a:lstStyle>
            <a:lvl1pPr marL="360000" indent="-360000">
              <a:lnSpc>
                <a:spcPct val="100000"/>
              </a:lnSpc>
              <a:spcBef>
                <a:spcPts val="600"/>
              </a:spcBef>
              <a:spcAft>
                <a:spcPts val="400"/>
              </a:spcAft>
              <a:buClr>
                <a:schemeClr val="accent3"/>
              </a:buClr>
              <a:defRPr sz="3000">
                <a:solidFill>
                  <a:schemeClr val="tx1"/>
                </a:solidFill>
              </a:defRPr>
            </a:lvl1pPr>
            <a:lvl2pPr marL="828000" indent="-432000">
              <a:lnSpc>
                <a:spcPct val="100000"/>
              </a:lnSpc>
              <a:spcBef>
                <a:spcPts val="600"/>
              </a:spcBef>
              <a:spcAft>
                <a:spcPts val="400"/>
              </a:spcAft>
              <a:buClr>
                <a:schemeClr val="accent3"/>
              </a:buClr>
              <a:defRPr sz="3000">
                <a:solidFill>
                  <a:schemeClr val="tx1"/>
                </a:solidFill>
              </a:defRPr>
            </a:lvl2pPr>
            <a:lvl3pPr marL="1216800" indent="-378000">
              <a:lnSpc>
                <a:spcPct val="100000"/>
              </a:lnSpc>
              <a:spcBef>
                <a:spcPts val="600"/>
              </a:spcBef>
              <a:spcAft>
                <a:spcPts val="400"/>
              </a:spcAft>
              <a:buClr>
                <a:schemeClr val="accent3"/>
              </a:buClr>
              <a:defRPr sz="2400">
                <a:solidFill>
                  <a:schemeClr val="tx1"/>
                </a:solidFill>
              </a:defRPr>
            </a:lvl3pPr>
            <a:lvl4pPr marL="1598400" indent="-378000">
              <a:lnSpc>
                <a:spcPct val="100000"/>
              </a:lnSpc>
              <a:spcBef>
                <a:spcPts val="600"/>
              </a:spcBef>
              <a:spcAft>
                <a:spcPts val="400"/>
              </a:spcAft>
              <a:buClr>
                <a:schemeClr val="accent3"/>
              </a:buClr>
              <a:defRPr sz="2400">
                <a:solidFill>
                  <a:schemeClr val="tx1"/>
                </a:solidFill>
              </a:defRPr>
            </a:lvl4pPr>
            <a:lvl5pPr marL="1872000" indent="-252000">
              <a:lnSpc>
                <a:spcPct val="100000"/>
              </a:lnSpc>
              <a:spcBef>
                <a:spcPts val="600"/>
              </a:spcBef>
              <a:spcAft>
                <a:spcPts val="400"/>
              </a:spcAft>
              <a:buClr>
                <a:schemeClr val="accent3"/>
              </a:buClr>
              <a:defRPr sz="1800">
                <a:solidFill>
                  <a:schemeClr val="tx1"/>
                </a:solidFill>
              </a:defRPr>
            </a:lvl5pPr>
            <a:lvl6pPr marL="2149200" indent="-252000">
              <a:lnSpc>
                <a:spcPct val="100000"/>
              </a:lnSpc>
              <a:spcBef>
                <a:spcPts val="600"/>
              </a:spcBef>
              <a:spcAft>
                <a:spcPts val="400"/>
              </a:spcAft>
              <a:buClr>
                <a:schemeClr val="accent3"/>
              </a:buClr>
              <a:defRPr sz="18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16" name="Text Placeholder 9">
            <a:extLst>
              <a:ext uri="{FF2B5EF4-FFF2-40B4-BE49-F238E27FC236}">
                <a16:creationId xmlns:a16="http://schemas.microsoft.com/office/drawing/2014/main" id="{687EC923-F285-F84B-8FDF-726659895249}"/>
              </a:ext>
            </a:extLst>
          </p:cNvPr>
          <p:cNvSpPr>
            <a:spLocks noGrp="1"/>
          </p:cNvSpPr>
          <p:nvPr>
            <p:ph type="body" sz="quarter" idx="52"/>
          </p:nvPr>
        </p:nvSpPr>
        <p:spPr>
          <a:xfrm>
            <a:off x="8484781" y="1812925"/>
            <a:ext cx="3116352" cy="4548188"/>
          </a:xfrm>
        </p:spPr>
        <p:txBody>
          <a:bodyPr>
            <a:normAutofit/>
          </a:bodyPr>
          <a:lstStyle>
            <a:lvl1pPr marL="238125" indent="-238125">
              <a:lnSpc>
                <a:spcPct val="100000"/>
              </a:lnSpc>
              <a:buClr>
                <a:schemeClr val="bg1"/>
              </a:buClr>
              <a:tabLst/>
              <a:defRPr sz="2400">
                <a:solidFill>
                  <a:schemeClr val="bg1"/>
                </a:solidFill>
              </a:defRPr>
            </a:lvl1pPr>
            <a:lvl2pPr marL="465138" indent="-227013">
              <a:lnSpc>
                <a:spcPct val="100000"/>
              </a:lnSpc>
              <a:buClr>
                <a:schemeClr val="bg1"/>
              </a:buClr>
              <a:tabLst/>
              <a:defRPr sz="2400">
                <a:solidFill>
                  <a:schemeClr val="bg1"/>
                </a:solidFill>
              </a:defRPr>
            </a:lvl2pPr>
            <a:lvl3pPr marL="690563" indent="-225425">
              <a:lnSpc>
                <a:spcPct val="100000"/>
              </a:lnSpc>
              <a:buClr>
                <a:schemeClr val="bg1"/>
              </a:buClr>
              <a:tabLst/>
              <a:defRPr sz="1800">
                <a:solidFill>
                  <a:schemeClr val="bg1"/>
                </a:solidFill>
              </a:defRPr>
            </a:lvl3pPr>
            <a:lvl4pPr marL="917575" indent="-227013">
              <a:lnSpc>
                <a:spcPct val="100000"/>
              </a:lnSpc>
              <a:buClr>
                <a:schemeClr val="bg1"/>
              </a:buClr>
              <a:tabLst/>
              <a:defRPr sz="1800">
                <a:solidFill>
                  <a:schemeClr val="bg1"/>
                </a:solidFill>
              </a:defRPr>
            </a:lvl4pPr>
            <a:lvl5pPr marL="1584000" indent="-208800">
              <a:buClr>
                <a:schemeClr val="bg1"/>
              </a:buClr>
              <a:defRPr sz="1400">
                <a:solidFill>
                  <a:schemeClr val="bg1"/>
                </a:solidFill>
              </a:defRPr>
            </a:lvl5pPr>
            <a:lvl6pPr marL="1800000" indent="-208800">
              <a:buClr>
                <a:schemeClr val="bg1"/>
              </a:buClr>
              <a:buFont typeface="System Font"/>
              <a:buChar char="–"/>
              <a:defRPr sz="1400">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17">
            <a:extLst>
              <a:ext uri="{FF2B5EF4-FFF2-40B4-BE49-F238E27FC236}">
                <a16:creationId xmlns:a16="http://schemas.microsoft.com/office/drawing/2014/main" id="{6E6C75A2-9680-A84F-BB9D-C51848589CCC}"/>
              </a:ext>
            </a:extLst>
          </p:cNvPr>
          <p:cNvSpPr>
            <a:spLocks noGrp="1"/>
          </p:cNvSpPr>
          <p:nvPr>
            <p:ph type="body" sz="quarter" idx="29" hasCustomPrompt="1"/>
          </p:nvPr>
        </p:nvSpPr>
        <p:spPr>
          <a:xfrm>
            <a:off x="571823" y="1193187"/>
            <a:ext cx="7171851"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tx1"/>
                </a:solidFill>
                <a:latin typeface="+mj-lt"/>
                <a:ea typeface="+mj-ea"/>
                <a:cs typeface="+mj-cs"/>
              </a:defRPr>
            </a:lvl1pPr>
          </a:lstStyle>
          <a:p>
            <a:pPr lvl="0"/>
            <a:r>
              <a:rPr lang="en-US"/>
              <a:t>Insert subtitle</a:t>
            </a:r>
          </a:p>
        </p:txBody>
      </p:sp>
      <p:cxnSp>
        <p:nvCxnSpPr>
          <p:cNvPr id="12" name="Straight Connector 11">
            <a:extLst>
              <a:ext uri="{FF2B5EF4-FFF2-40B4-BE49-F238E27FC236}">
                <a16:creationId xmlns:a16="http://schemas.microsoft.com/office/drawing/2014/main" id="{7DD62334-16F0-DB43-A84D-877F3FF18995}"/>
              </a:ext>
            </a:extLst>
          </p:cNvPr>
          <p:cNvCxnSpPr/>
          <p:nvPr userDrawn="1"/>
        </p:nvCxnSpPr>
        <p:spPr>
          <a:xfrm>
            <a:off x="8470903" y="1535113"/>
            <a:ext cx="312260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57129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3 split_right_teal">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F129584-7C6D-8641-A681-03B2B29EE589}"/>
              </a:ext>
            </a:extLst>
          </p:cNvPr>
          <p:cNvSpPr/>
          <p:nvPr userDrawn="1"/>
        </p:nvSpPr>
        <p:spPr>
          <a:xfrm>
            <a:off x="8484781" y="407988"/>
            <a:ext cx="3707219" cy="6450012"/>
          </a:xfrm>
          <a:prstGeom prst="rect">
            <a:avLst/>
          </a:prstGeom>
          <a:solidFill>
            <a:srgbClr val="009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2" name="Rectangle 1">
            <a:extLst>
              <a:ext uri="{FF2B5EF4-FFF2-40B4-BE49-F238E27FC236}">
                <a16:creationId xmlns:a16="http://schemas.microsoft.com/office/drawing/2014/main" id="{98B8BF45-ABF8-F24C-B12A-B2B957F192FF}"/>
              </a:ext>
            </a:extLst>
          </p:cNvPr>
          <p:cNvSpPr/>
          <p:nvPr/>
        </p:nvSpPr>
        <p:spPr>
          <a:xfrm>
            <a:off x="8115301" y="407988"/>
            <a:ext cx="4076700" cy="645001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0" name="Slide Number Placeholder 10">
            <a:extLst>
              <a:ext uri="{FF2B5EF4-FFF2-40B4-BE49-F238E27FC236}">
                <a16:creationId xmlns:a16="http://schemas.microsoft.com/office/drawing/2014/main" id="{AA7D0C98-CB62-1B42-992B-1B88BC9220BB}"/>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bg1"/>
                </a:solidFill>
              </a:defRPr>
            </a:lvl1pPr>
          </a:lstStyle>
          <a:p>
            <a:fld id="{ACE40072-2050-E24D-B430-547640EDA0F9}" type="slidenum">
              <a:rPr lang="en-GB" smtClean="0"/>
              <a:pPr/>
              <a:t>‹#›</a:t>
            </a:fld>
            <a:endParaRPr lang="en-GB"/>
          </a:p>
        </p:txBody>
      </p:sp>
      <p:sp>
        <p:nvSpPr>
          <p:cNvPr id="11" name="Footer Placeholder 3">
            <a:extLst>
              <a:ext uri="{FF2B5EF4-FFF2-40B4-BE49-F238E27FC236}">
                <a16:creationId xmlns:a16="http://schemas.microsoft.com/office/drawing/2014/main" id="{4B1C5B0C-AD29-E24B-A1CE-DA6B30B0C769}"/>
              </a:ext>
            </a:extLst>
          </p:cNvPr>
          <p:cNvSpPr>
            <a:spLocks noGrp="1"/>
          </p:cNvSpPr>
          <p:nvPr>
            <p:ph type="ftr" sz="quarter" idx="3"/>
          </p:nvPr>
        </p:nvSpPr>
        <p:spPr>
          <a:xfrm>
            <a:off x="8484779" y="6542512"/>
            <a:ext cx="2340383" cy="160696"/>
          </a:xfrm>
          <a:prstGeom prst="rect">
            <a:avLst/>
          </a:prstGeom>
        </p:spPr>
        <p:txBody>
          <a:bodyPr vert="horz" lIns="0" tIns="0" rIns="0" bIns="0" rtlCol="0" anchor="t">
            <a:noAutofit/>
          </a:bodyPr>
          <a:lstStyle>
            <a:lvl1pPr algn="r">
              <a:defRPr sz="800">
                <a:solidFill>
                  <a:schemeClr val="bg1"/>
                </a:solidFill>
              </a:defRPr>
            </a:lvl1pPr>
          </a:lstStyle>
          <a:p>
            <a:r>
              <a:rPr lang="en-GB"/>
              <a:t>November Marketing Town Hall</a:t>
            </a:r>
          </a:p>
        </p:txBody>
      </p:sp>
      <p:sp>
        <p:nvSpPr>
          <p:cNvPr id="13" name="Title 1">
            <a:extLst>
              <a:ext uri="{FF2B5EF4-FFF2-40B4-BE49-F238E27FC236}">
                <a16:creationId xmlns:a16="http://schemas.microsoft.com/office/drawing/2014/main" id="{882159A6-4C6F-154B-92F4-BCDA42B7F7EE}"/>
              </a:ext>
            </a:extLst>
          </p:cNvPr>
          <p:cNvSpPr>
            <a:spLocks noGrp="1"/>
          </p:cNvSpPr>
          <p:nvPr>
            <p:ph type="title" hasCustomPrompt="1"/>
          </p:nvPr>
        </p:nvSpPr>
        <p:spPr>
          <a:xfrm>
            <a:off x="571780" y="816951"/>
            <a:ext cx="7162507"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a:t>Insert title</a:t>
            </a:r>
            <a:endParaRPr lang="en-GB"/>
          </a:p>
        </p:txBody>
      </p:sp>
      <p:sp>
        <p:nvSpPr>
          <p:cNvPr id="15" name="Text Placeholder 13">
            <a:extLst>
              <a:ext uri="{FF2B5EF4-FFF2-40B4-BE49-F238E27FC236}">
                <a16:creationId xmlns:a16="http://schemas.microsoft.com/office/drawing/2014/main" id="{6AE4E7B4-C96C-B544-B17D-C874C8DA1F8B}"/>
              </a:ext>
            </a:extLst>
          </p:cNvPr>
          <p:cNvSpPr>
            <a:spLocks noGrp="1"/>
          </p:cNvSpPr>
          <p:nvPr>
            <p:ph type="body" sz="quarter" idx="34" hasCustomPrompt="1"/>
          </p:nvPr>
        </p:nvSpPr>
        <p:spPr>
          <a:xfrm>
            <a:off x="573068" y="1812925"/>
            <a:ext cx="7171853" cy="4548188"/>
          </a:xfrm>
        </p:spPr>
        <p:txBody>
          <a:bodyPr>
            <a:normAutofit/>
          </a:bodyPr>
          <a:lstStyle>
            <a:lvl1pPr marL="360000" indent="-360000">
              <a:lnSpc>
                <a:spcPct val="100000"/>
              </a:lnSpc>
              <a:spcBef>
                <a:spcPts val="600"/>
              </a:spcBef>
              <a:spcAft>
                <a:spcPts val="400"/>
              </a:spcAft>
              <a:buClr>
                <a:schemeClr val="accent6"/>
              </a:buClr>
              <a:defRPr sz="3000">
                <a:solidFill>
                  <a:schemeClr val="tx1"/>
                </a:solidFill>
              </a:defRPr>
            </a:lvl1pPr>
            <a:lvl2pPr marL="828000" indent="-432000">
              <a:lnSpc>
                <a:spcPct val="100000"/>
              </a:lnSpc>
              <a:spcBef>
                <a:spcPts val="600"/>
              </a:spcBef>
              <a:spcAft>
                <a:spcPts val="400"/>
              </a:spcAft>
              <a:buClr>
                <a:schemeClr val="accent6"/>
              </a:buClr>
              <a:defRPr sz="3000">
                <a:solidFill>
                  <a:schemeClr val="tx1"/>
                </a:solidFill>
              </a:defRPr>
            </a:lvl2pPr>
            <a:lvl3pPr marL="1216800" indent="-378000">
              <a:lnSpc>
                <a:spcPct val="100000"/>
              </a:lnSpc>
              <a:spcBef>
                <a:spcPts val="600"/>
              </a:spcBef>
              <a:spcAft>
                <a:spcPts val="400"/>
              </a:spcAft>
              <a:buClr>
                <a:schemeClr val="accent6"/>
              </a:buClr>
              <a:defRPr sz="2400">
                <a:solidFill>
                  <a:schemeClr val="tx1"/>
                </a:solidFill>
              </a:defRPr>
            </a:lvl3pPr>
            <a:lvl4pPr marL="1598400" indent="-378000">
              <a:lnSpc>
                <a:spcPct val="100000"/>
              </a:lnSpc>
              <a:spcBef>
                <a:spcPts val="600"/>
              </a:spcBef>
              <a:spcAft>
                <a:spcPts val="400"/>
              </a:spcAft>
              <a:buClr>
                <a:schemeClr val="accent6"/>
              </a:buClr>
              <a:defRPr sz="2400">
                <a:solidFill>
                  <a:schemeClr val="tx1"/>
                </a:solidFill>
              </a:defRPr>
            </a:lvl4pPr>
            <a:lvl5pPr marL="1872000" indent="-252000">
              <a:lnSpc>
                <a:spcPct val="100000"/>
              </a:lnSpc>
              <a:spcBef>
                <a:spcPts val="600"/>
              </a:spcBef>
              <a:spcAft>
                <a:spcPts val="400"/>
              </a:spcAft>
              <a:buClr>
                <a:schemeClr val="accent6"/>
              </a:buClr>
              <a:defRPr sz="1800">
                <a:solidFill>
                  <a:schemeClr val="tx1"/>
                </a:solidFill>
              </a:defRPr>
            </a:lvl5pPr>
            <a:lvl6pPr marL="2149200" indent="-252000">
              <a:lnSpc>
                <a:spcPct val="100000"/>
              </a:lnSpc>
              <a:spcBef>
                <a:spcPts val="600"/>
              </a:spcBef>
              <a:spcAft>
                <a:spcPts val="400"/>
              </a:spcAft>
              <a:buClr>
                <a:schemeClr val="accent6"/>
              </a:buClr>
              <a:defRPr sz="18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16" name="Text Placeholder 9">
            <a:extLst>
              <a:ext uri="{FF2B5EF4-FFF2-40B4-BE49-F238E27FC236}">
                <a16:creationId xmlns:a16="http://schemas.microsoft.com/office/drawing/2014/main" id="{687EC923-F285-F84B-8FDF-726659895249}"/>
              </a:ext>
            </a:extLst>
          </p:cNvPr>
          <p:cNvSpPr>
            <a:spLocks noGrp="1"/>
          </p:cNvSpPr>
          <p:nvPr>
            <p:ph type="body" sz="quarter" idx="52"/>
          </p:nvPr>
        </p:nvSpPr>
        <p:spPr>
          <a:xfrm>
            <a:off x="8484781" y="1812925"/>
            <a:ext cx="3116352" cy="4548188"/>
          </a:xfrm>
        </p:spPr>
        <p:txBody>
          <a:bodyPr>
            <a:normAutofit/>
          </a:bodyPr>
          <a:lstStyle>
            <a:lvl1pPr marL="238125" indent="-238125">
              <a:lnSpc>
                <a:spcPct val="100000"/>
              </a:lnSpc>
              <a:buClr>
                <a:schemeClr val="bg1"/>
              </a:buClr>
              <a:tabLst/>
              <a:defRPr sz="2400">
                <a:solidFill>
                  <a:schemeClr val="bg1"/>
                </a:solidFill>
              </a:defRPr>
            </a:lvl1pPr>
            <a:lvl2pPr marL="465138" indent="-227013">
              <a:lnSpc>
                <a:spcPct val="100000"/>
              </a:lnSpc>
              <a:buClr>
                <a:schemeClr val="bg1"/>
              </a:buClr>
              <a:tabLst/>
              <a:defRPr sz="2400">
                <a:solidFill>
                  <a:schemeClr val="bg1"/>
                </a:solidFill>
              </a:defRPr>
            </a:lvl2pPr>
            <a:lvl3pPr marL="690563" indent="-225425">
              <a:lnSpc>
                <a:spcPct val="100000"/>
              </a:lnSpc>
              <a:buClr>
                <a:schemeClr val="bg1"/>
              </a:buClr>
              <a:tabLst/>
              <a:defRPr sz="1800">
                <a:solidFill>
                  <a:schemeClr val="bg1"/>
                </a:solidFill>
              </a:defRPr>
            </a:lvl3pPr>
            <a:lvl4pPr marL="917575" indent="-227013">
              <a:lnSpc>
                <a:spcPct val="100000"/>
              </a:lnSpc>
              <a:buClr>
                <a:schemeClr val="bg1"/>
              </a:buClr>
              <a:tabLst/>
              <a:defRPr sz="1800">
                <a:solidFill>
                  <a:schemeClr val="bg1"/>
                </a:solidFill>
              </a:defRPr>
            </a:lvl4pPr>
            <a:lvl5pPr marL="1584000" indent="-208800">
              <a:buClr>
                <a:schemeClr val="bg1"/>
              </a:buClr>
              <a:defRPr sz="1400">
                <a:solidFill>
                  <a:schemeClr val="bg1"/>
                </a:solidFill>
              </a:defRPr>
            </a:lvl5pPr>
            <a:lvl6pPr marL="1800000" indent="-208800">
              <a:buClr>
                <a:schemeClr val="bg1"/>
              </a:buClr>
              <a:buFont typeface="System Font"/>
              <a:buChar char="–"/>
              <a:defRPr sz="1400">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17">
            <a:extLst>
              <a:ext uri="{FF2B5EF4-FFF2-40B4-BE49-F238E27FC236}">
                <a16:creationId xmlns:a16="http://schemas.microsoft.com/office/drawing/2014/main" id="{6E6C75A2-9680-A84F-BB9D-C51848589CCC}"/>
              </a:ext>
            </a:extLst>
          </p:cNvPr>
          <p:cNvSpPr>
            <a:spLocks noGrp="1"/>
          </p:cNvSpPr>
          <p:nvPr>
            <p:ph type="body" sz="quarter" idx="29" hasCustomPrompt="1"/>
          </p:nvPr>
        </p:nvSpPr>
        <p:spPr>
          <a:xfrm>
            <a:off x="571823" y="1193187"/>
            <a:ext cx="7171851"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tx1"/>
                </a:solidFill>
                <a:latin typeface="+mj-lt"/>
                <a:ea typeface="+mj-ea"/>
                <a:cs typeface="+mj-cs"/>
              </a:defRPr>
            </a:lvl1pPr>
          </a:lstStyle>
          <a:p>
            <a:pPr lvl="0"/>
            <a:r>
              <a:rPr lang="en-US"/>
              <a:t>Insert subtitle</a:t>
            </a:r>
          </a:p>
        </p:txBody>
      </p:sp>
      <p:cxnSp>
        <p:nvCxnSpPr>
          <p:cNvPr id="12" name="Straight Connector 11">
            <a:extLst>
              <a:ext uri="{FF2B5EF4-FFF2-40B4-BE49-F238E27FC236}">
                <a16:creationId xmlns:a16="http://schemas.microsoft.com/office/drawing/2014/main" id="{00F53B88-E315-884C-A924-4C219457211C}"/>
              </a:ext>
            </a:extLst>
          </p:cNvPr>
          <p:cNvCxnSpPr/>
          <p:nvPr userDrawn="1"/>
        </p:nvCxnSpPr>
        <p:spPr>
          <a:xfrm>
            <a:off x="8470903" y="1535113"/>
            <a:ext cx="312260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56043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3 white_2/3 white">
    <p:bg>
      <p:bgPr>
        <a:solidFill>
          <a:schemeClr val="bg1"/>
        </a:solidFill>
        <a:effectLst/>
      </p:bgPr>
    </p:bg>
    <p:spTree>
      <p:nvGrpSpPr>
        <p:cNvPr id="1" name=""/>
        <p:cNvGrpSpPr/>
        <p:nvPr/>
      </p:nvGrpSpPr>
      <p:grpSpPr>
        <a:xfrm>
          <a:off x="0" y="0"/>
          <a:ext cx="0" cy="0"/>
          <a:chOff x="0" y="0"/>
          <a:chExt cx="0" cy="0"/>
        </a:xfrm>
      </p:grpSpPr>
      <p:sp>
        <p:nvSpPr>
          <p:cNvPr id="15" name="Slide Number Placeholder 10">
            <a:extLst>
              <a:ext uri="{FF2B5EF4-FFF2-40B4-BE49-F238E27FC236}">
                <a16:creationId xmlns:a16="http://schemas.microsoft.com/office/drawing/2014/main" id="{2027C7E6-014F-A949-8B25-F5E2BFAD2F28}"/>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a:p>
        </p:txBody>
      </p:sp>
      <p:sp>
        <p:nvSpPr>
          <p:cNvPr id="16" name="Footer Placeholder 3">
            <a:extLst>
              <a:ext uri="{FF2B5EF4-FFF2-40B4-BE49-F238E27FC236}">
                <a16:creationId xmlns:a16="http://schemas.microsoft.com/office/drawing/2014/main" id="{FB067CD9-6B02-7B47-B467-ECDADB63312B}"/>
              </a:ext>
            </a:extLst>
          </p:cNvPr>
          <p:cNvSpPr>
            <a:spLocks noGrp="1"/>
          </p:cNvSpPr>
          <p:nvPr>
            <p:ph type="ftr" sz="quarter" idx="3"/>
          </p:nvPr>
        </p:nvSpPr>
        <p:spPr>
          <a:xfrm>
            <a:off x="67230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November Marketing Town Hall</a:t>
            </a:r>
          </a:p>
        </p:txBody>
      </p:sp>
      <p:sp>
        <p:nvSpPr>
          <p:cNvPr id="12" name="Title 1">
            <a:extLst>
              <a:ext uri="{FF2B5EF4-FFF2-40B4-BE49-F238E27FC236}">
                <a16:creationId xmlns:a16="http://schemas.microsoft.com/office/drawing/2014/main" id="{CE484343-108D-3845-A843-C83BEF71180A}"/>
              </a:ext>
            </a:extLst>
          </p:cNvPr>
          <p:cNvSpPr>
            <a:spLocks noGrp="1"/>
          </p:cNvSpPr>
          <p:nvPr>
            <p:ph type="title" hasCustomPrompt="1"/>
          </p:nvPr>
        </p:nvSpPr>
        <p:spPr>
          <a:xfrm>
            <a:off x="573066" y="816951"/>
            <a:ext cx="3267885" cy="395878"/>
          </a:xfrm>
        </p:spPr>
        <p:txBody>
          <a:bodyPr wrap="square" anchor="t" anchorCtr="0">
            <a:noAutofit/>
          </a:bodyPr>
          <a:lstStyle>
            <a:lvl1pPr>
              <a:lnSpc>
                <a:spcPct val="85000"/>
              </a:lnSpc>
              <a:buClr>
                <a:schemeClr val="accent1"/>
              </a:buClr>
              <a:defRPr lang="en-GB" sz="3000" b="1" kern="1200" spc="10" baseline="0" dirty="0">
                <a:solidFill>
                  <a:schemeClr val="tx1"/>
                </a:solidFill>
                <a:latin typeface="+mj-lt"/>
                <a:ea typeface="+mj-ea"/>
                <a:cs typeface="+mj-cs"/>
              </a:defRPr>
            </a:lvl1pPr>
          </a:lstStyle>
          <a:p>
            <a:r>
              <a:rPr lang="en-US"/>
              <a:t>Insert title</a:t>
            </a:r>
            <a:endParaRPr lang="en-GB"/>
          </a:p>
        </p:txBody>
      </p:sp>
      <p:sp>
        <p:nvSpPr>
          <p:cNvPr id="8" name="Text Placeholder 13">
            <a:extLst>
              <a:ext uri="{FF2B5EF4-FFF2-40B4-BE49-F238E27FC236}">
                <a16:creationId xmlns:a16="http://schemas.microsoft.com/office/drawing/2014/main" id="{591E727F-A813-D842-8583-7EFA70362ECE}"/>
              </a:ext>
            </a:extLst>
          </p:cNvPr>
          <p:cNvSpPr>
            <a:spLocks noGrp="1"/>
          </p:cNvSpPr>
          <p:nvPr>
            <p:ph type="body" sz="quarter" idx="34" hasCustomPrompt="1"/>
          </p:nvPr>
        </p:nvSpPr>
        <p:spPr>
          <a:xfrm>
            <a:off x="4457689" y="1812925"/>
            <a:ext cx="7143438" cy="4548188"/>
          </a:xfrm>
        </p:spPr>
        <p:txBody>
          <a:bodyPr>
            <a:normAutofit/>
          </a:bodyPr>
          <a:lstStyle>
            <a:lvl1pPr marL="360000" indent="-360000">
              <a:lnSpc>
                <a:spcPct val="100000"/>
              </a:lnSpc>
              <a:spcBef>
                <a:spcPts val="600"/>
              </a:spcBef>
              <a:spcAft>
                <a:spcPts val="400"/>
              </a:spcAft>
              <a:buClr>
                <a:schemeClr val="accent1"/>
              </a:buClr>
              <a:defRPr sz="3000">
                <a:solidFill>
                  <a:schemeClr val="tx1"/>
                </a:solidFill>
              </a:defRPr>
            </a:lvl1pPr>
            <a:lvl2pPr marL="828000" indent="-432000">
              <a:lnSpc>
                <a:spcPct val="100000"/>
              </a:lnSpc>
              <a:spcBef>
                <a:spcPts val="600"/>
              </a:spcBef>
              <a:spcAft>
                <a:spcPts val="400"/>
              </a:spcAft>
              <a:buClr>
                <a:schemeClr val="accent1"/>
              </a:buClr>
              <a:defRPr sz="3000">
                <a:solidFill>
                  <a:schemeClr val="tx1"/>
                </a:solidFill>
              </a:defRPr>
            </a:lvl2pPr>
            <a:lvl3pPr marL="1216800" indent="-378000">
              <a:lnSpc>
                <a:spcPct val="100000"/>
              </a:lnSpc>
              <a:spcBef>
                <a:spcPts val="600"/>
              </a:spcBef>
              <a:spcAft>
                <a:spcPts val="400"/>
              </a:spcAft>
              <a:buClr>
                <a:schemeClr val="accent1"/>
              </a:buClr>
              <a:defRPr sz="2400">
                <a:solidFill>
                  <a:schemeClr val="tx1"/>
                </a:solidFill>
              </a:defRPr>
            </a:lvl3pPr>
            <a:lvl4pPr marL="1598400" indent="-378000">
              <a:lnSpc>
                <a:spcPct val="100000"/>
              </a:lnSpc>
              <a:spcBef>
                <a:spcPts val="600"/>
              </a:spcBef>
              <a:spcAft>
                <a:spcPts val="400"/>
              </a:spcAft>
              <a:buClr>
                <a:schemeClr val="accent1"/>
              </a:buClr>
              <a:defRPr sz="2400">
                <a:solidFill>
                  <a:schemeClr val="tx1"/>
                </a:solidFill>
              </a:defRPr>
            </a:lvl4pPr>
            <a:lvl5pPr marL="1872000" indent="-252000">
              <a:lnSpc>
                <a:spcPct val="100000"/>
              </a:lnSpc>
              <a:spcBef>
                <a:spcPts val="600"/>
              </a:spcBef>
              <a:spcAft>
                <a:spcPts val="400"/>
              </a:spcAft>
              <a:buClr>
                <a:schemeClr val="accent1"/>
              </a:buClr>
              <a:defRPr sz="1800">
                <a:solidFill>
                  <a:schemeClr val="tx1"/>
                </a:solidFill>
              </a:defRPr>
            </a:lvl5pPr>
            <a:lvl6pPr marL="2149200" indent="-252000">
              <a:lnSpc>
                <a:spcPct val="100000"/>
              </a:lnSpc>
              <a:spcBef>
                <a:spcPts val="600"/>
              </a:spcBef>
              <a:spcAft>
                <a:spcPts val="400"/>
              </a:spcAft>
              <a:buClr>
                <a:schemeClr val="accent1"/>
              </a:buClr>
              <a:defRPr sz="18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14" name="Text Placeholder 9">
            <a:extLst>
              <a:ext uri="{FF2B5EF4-FFF2-40B4-BE49-F238E27FC236}">
                <a16:creationId xmlns:a16="http://schemas.microsoft.com/office/drawing/2014/main" id="{2E1ACBD0-E277-4E4D-9DF0-3F9D9A8CA356}"/>
              </a:ext>
            </a:extLst>
          </p:cNvPr>
          <p:cNvSpPr>
            <a:spLocks noGrp="1"/>
          </p:cNvSpPr>
          <p:nvPr>
            <p:ph type="body" sz="quarter" idx="52" hasCustomPrompt="1"/>
          </p:nvPr>
        </p:nvSpPr>
        <p:spPr>
          <a:xfrm>
            <a:off x="573068" y="1812925"/>
            <a:ext cx="3267885" cy="4548188"/>
          </a:xfrm>
        </p:spPr>
        <p:txBody>
          <a:bodyPr>
            <a:normAutofit/>
          </a:bodyPr>
          <a:lstStyle>
            <a:lvl1pPr marL="238125" indent="-238125">
              <a:lnSpc>
                <a:spcPct val="100000"/>
              </a:lnSpc>
              <a:buClr>
                <a:schemeClr val="accent1"/>
              </a:buClr>
              <a:tabLst/>
              <a:defRPr sz="2400">
                <a:solidFill>
                  <a:schemeClr val="tx1"/>
                </a:solidFill>
              </a:defRPr>
            </a:lvl1pPr>
            <a:lvl2pPr marL="465138" indent="-227013">
              <a:lnSpc>
                <a:spcPct val="100000"/>
              </a:lnSpc>
              <a:buClr>
                <a:schemeClr val="accent1"/>
              </a:buClr>
              <a:tabLst/>
              <a:defRPr sz="2400">
                <a:solidFill>
                  <a:schemeClr val="tx1"/>
                </a:solidFill>
              </a:defRPr>
            </a:lvl2pPr>
            <a:lvl3pPr marL="690563" indent="-225425">
              <a:lnSpc>
                <a:spcPct val="100000"/>
              </a:lnSpc>
              <a:buClr>
                <a:schemeClr val="accent1"/>
              </a:buClr>
              <a:tabLst/>
              <a:defRPr sz="1800">
                <a:solidFill>
                  <a:schemeClr val="tx1"/>
                </a:solidFill>
              </a:defRPr>
            </a:lvl3pPr>
            <a:lvl4pPr marL="917575" indent="-227013">
              <a:lnSpc>
                <a:spcPct val="100000"/>
              </a:lnSpc>
              <a:buClr>
                <a:schemeClr val="accent1"/>
              </a:buClr>
              <a:tabLst/>
              <a:defRPr sz="1800">
                <a:solidFill>
                  <a:schemeClr val="tx1"/>
                </a:solidFill>
              </a:defRPr>
            </a:lvl4pPr>
            <a:lvl5pPr marL="1494000" indent="-208800">
              <a:buClr>
                <a:schemeClr val="accent1"/>
              </a:buClr>
              <a:defRPr sz="1400">
                <a:solidFill>
                  <a:schemeClr val="tx1"/>
                </a:solidFill>
              </a:defRPr>
            </a:lvl5pPr>
            <a:lvl6pPr marL="1710000" indent="-208800">
              <a:buClr>
                <a:schemeClr val="accent1"/>
              </a:buClr>
              <a:buFont typeface="System Font"/>
              <a:buChar char="–"/>
              <a:defRPr sz="1400">
                <a:solidFill>
                  <a:schemeClr val="tx1"/>
                </a:solidFill>
              </a:defRPr>
            </a:lvl6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17">
            <a:extLst>
              <a:ext uri="{FF2B5EF4-FFF2-40B4-BE49-F238E27FC236}">
                <a16:creationId xmlns:a16="http://schemas.microsoft.com/office/drawing/2014/main" id="{256EA5F2-2DCA-3745-8274-40F617299010}"/>
              </a:ext>
            </a:extLst>
          </p:cNvPr>
          <p:cNvSpPr>
            <a:spLocks noGrp="1"/>
          </p:cNvSpPr>
          <p:nvPr>
            <p:ph type="body" sz="quarter" idx="29" hasCustomPrompt="1"/>
          </p:nvPr>
        </p:nvSpPr>
        <p:spPr>
          <a:xfrm>
            <a:off x="571824" y="1193187"/>
            <a:ext cx="3267885"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tx1"/>
                </a:solidFill>
                <a:latin typeface="+mj-lt"/>
                <a:ea typeface="+mj-ea"/>
                <a:cs typeface="+mj-cs"/>
              </a:defRPr>
            </a:lvl1pPr>
          </a:lstStyle>
          <a:p>
            <a:pPr lvl="0"/>
            <a:r>
              <a:rPr lang="en-US"/>
              <a:t>Insert subtitle</a:t>
            </a:r>
          </a:p>
        </p:txBody>
      </p:sp>
    </p:spTree>
    <p:extLst>
      <p:ext uri="{BB962C8B-B14F-4D97-AF65-F5344CB8AC3E}">
        <p14:creationId xmlns:p14="http://schemas.microsoft.com/office/powerpoint/2010/main" val="34852020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3 light grey_2/3 whit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B8BF45-ABF8-F24C-B12A-B2B957F192FF}"/>
              </a:ext>
            </a:extLst>
          </p:cNvPr>
          <p:cNvSpPr/>
          <p:nvPr/>
        </p:nvSpPr>
        <p:spPr>
          <a:xfrm>
            <a:off x="0" y="0"/>
            <a:ext cx="3273425" cy="6858000"/>
          </a:xfrm>
          <a:prstGeom prst="rect">
            <a:avLst/>
          </a:prstGeom>
          <a:solidFill>
            <a:srgbClr val="F0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3" name="Rectangle 12">
            <a:extLst>
              <a:ext uri="{FF2B5EF4-FFF2-40B4-BE49-F238E27FC236}">
                <a16:creationId xmlns:a16="http://schemas.microsoft.com/office/drawing/2014/main" id="{E1CE2481-2DE2-2B4E-AC32-CE0D16B2B34A}"/>
              </a:ext>
            </a:extLst>
          </p:cNvPr>
          <p:cNvSpPr/>
          <p:nvPr userDrawn="1"/>
        </p:nvSpPr>
        <p:spPr>
          <a:xfrm>
            <a:off x="-2" y="0"/>
            <a:ext cx="4142232" cy="6858000"/>
          </a:xfrm>
          <a:prstGeom prst="rect">
            <a:avLst/>
          </a:prstGeom>
          <a:solidFill>
            <a:srgbClr val="F0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5" name="Slide Number Placeholder 10">
            <a:extLst>
              <a:ext uri="{FF2B5EF4-FFF2-40B4-BE49-F238E27FC236}">
                <a16:creationId xmlns:a16="http://schemas.microsoft.com/office/drawing/2014/main" id="{2027C7E6-014F-A949-8B25-F5E2BFAD2F28}"/>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a:p>
        </p:txBody>
      </p:sp>
      <p:sp>
        <p:nvSpPr>
          <p:cNvPr id="16" name="Footer Placeholder 3">
            <a:extLst>
              <a:ext uri="{FF2B5EF4-FFF2-40B4-BE49-F238E27FC236}">
                <a16:creationId xmlns:a16="http://schemas.microsoft.com/office/drawing/2014/main" id="{FB067CD9-6B02-7B47-B467-ECDADB63312B}"/>
              </a:ext>
            </a:extLst>
          </p:cNvPr>
          <p:cNvSpPr>
            <a:spLocks noGrp="1"/>
          </p:cNvSpPr>
          <p:nvPr>
            <p:ph type="ftr" sz="quarter" idx="3"/>
          </p:nvPr>
        </p:nvSpPr>
        <p:spPr>
          <a:xfrm>
            <a:off x="67230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November Marketing Town Hall</a:t>
            </a:r>
          </a:p>
        </p:txBody>
      </p:sp>
      <p:sp>
        <p:nvSpPr>
          <p:cNvPr id="12" name="Title 1">
            <a:extLst>
              <a:ext uri="{FF2B5EF4-FFF2-40B4-BE49-F238E27FC236}">
                <a16:creationId xmlns:a16="http://schemas.microsoft.com/office/drawing/2014/main" id="{CE484343-108D-3845-A843-C83BEF71180A}"/>
              </a:ext>
            </a:extLst>
          </p:cNvPr>
          <p:cNvSpPr>
            <a:spLocks noGrp="1"/>
          </p:cNvSpPr>
          <p:nvPr>
            <p:ph type="title" hasCustomPrompt="1"/>
          </p:nvPr>
        </p:nvSpPr>
        <p:spPr>
          <a:xfrm>
            <a:off x="573067" y="816951"/>
            <a:ext cx="3267886"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a:t>Insert title</a:t>
            </a:r>
            <a:endParaRPr lang="en-GB"/>
          </a:p>
        </p:txBody>
      </p:sp>
      <p:sp>
        <p:nvSpPr>
          <p:cNvPr id="17" name="Text Placeholder 13">
            <a:extLst>
              <a:ext uri="{FF2B5EF4-FFF2-40B4-BE49-F238E27FC236}">
                <a16:creationId xmlns:a16="http://schemas.microsoft.com/office/drawing/2014/main" id="{72780D6F-1723-6A4F-976F-86A3840D5601}"/>
              </a:ext>
            </a:extLst>
          </p:cNvPr>
          <p:cNvSpPr>
            <a:spLocks noGrp="1"/>
          </p:cNvSpPr>
          <p:nvPr>
            <p:ph type="body" sz="quarter" idx="34" hasCustomPrompt="1"/>
          </p:nvPr>
        </p:nvSpPr>
        <p:spPr>
          <a:xfrm>
            <a:off x="4457689" y="1812925"/>
            <a:ext cx="7143441" cy="4548188"/>
          </a:xfrm>
        </p:spPr>
        <p:txBody>
          <a:bodyPr>
            <a:normAutofit/>
          </a:bodyPr>
          <a:lstStyle>
            <a:lvl1pPr marL="360000" indent="-360000">
              <a:lnSpc>
                <a:spcPct val="100000"/>
              </a:lnSpc>
              <a:spcBef>
                <a:spcPts val="600"/>
              </a:spcBef>
              <a:spcAft>
                <a:spcPts val="400"/>
              </a:spcAft>
              <a:buClr>
                <a:schemeClr val="accent1"/>
              </a:buClr>
              <a:defRPr sz="3000">
                <a:solidFill>
                  <a:schemeClr val="tx1"/>
                </a:solidFill>
              </a:defRPr>
            </a:lvl1pPr>
            <a:lvl2pPr marL="828000" indent="-432000">
              <a:lnSpc>
                <a:spcPct val="100000"/>
              </a:lnSpc>
              <a:spcBef>
                <a:spcPts val="600"/>
              </a:spcBef>
              <a:spcAft>
                <a:spcPts val="400"/>
              </a:spcAft>
              <a:buClr>
                <a:schemeClr val="accent1"/>
              </a:buClr>
              <a:defRPr sz="3000">
                <a:solidFill>
                  <a:schemeClr val="tx1"/>
                </a:solidFill>
              </a:defRPr>
            </a:lvl2pPr>
            <a:lvl3pPr marL="1216800" indent="-378000">
              <a:lnSpc>
                <a:spcPct val="100000"/>
              </a:lnSpc>
              <a:spcBef>
                <a:spcPts val="600"/>
              </a:spcBef>
              <a:spcAft>
                <a:spcPts val="400"/>
              </a:spcAft>
              <a:buClr>
                <a:schemeClr val="accent1"/>
              </a:buClr>
              <a:defRPr sz="2400">
                <a:solidFill>
                  <a:schemeClr val="tx1"/>
                </a:solidFill>
              </a:defRPr>
            </a:lvl3pPr>
            <a:lvl4pPr marL="1598400" indent="-378000">
              <a:lnSpc>
                <a:spcPct val="100000"/>
              </a:lnSpc>
              <a:spcBef>
                <a:spcPts val="600"/>
              </a:spcBef>
              <a:spcAft>
                <a:spcPts val="400"/>
              </a:spcAft>
              <a:buClr>
                <a:schemeClr val="accent1"/>
              </a:buClr>
              <a:defRPr sz="2400">
                <a:solidFill>
                  <a:schemeClr val="tx1"/>
                </a:solidFill>
              </a:defRPr>
            </a:lvl4pPr>
            <a:lvl5pPr marL="1872000" indent="-252000">
              <a:lnSpc>
                <a:spcPct val="100000"/>
              </a:lnSpc>
              <a:spcBef>
                <a:spcPts val="600"/>
              </a:spcBef>
              <a:spcAft>
                <a:spcPts val="400"/>
              </a:spcAft>
              <a:buClr>
                <a:schemeClr val="accent1"/>
              </a:buClr>
              <a:defRPr sz="1800">
                <a:solidFill>
                  <a:schemeClr val="tx1"/>
                </a:solidFill>
              </a:defRPr>
            </a:lvl5pPr>
            <a:lvl6pPr marL="2149200" indent="-252000">
              <a:lnSpc>
                <a:spcPct val="100000"/>
              </a:lnSpc>
              <a:spcBef>
                <a:spcPts val="600"/>
              </a:spcBef>
              <a:spcAft>
                <a:spcPts val="400"/>
              </a:spcAft>
              <a:buClr>
                <a:schemeClr val="accent1"/>
              </a:buClr>
              <a:defRPr sz="18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20" name="Text Placeholder 9">
            <a:extLst>
              <a:ext uri="{FF2B5EF4-FFF2-40B4-BE49-F238E27FC236}">
                <a16:creationId xmlns:a16="http://schemas.microsoft.com/office/drawing/2014/main" id="{A7A3FCE5-D056-6E4B-8098-DEB1E79A1D5B}"/>
              </a:ext>
            </a:extLst>
          </p:cNvPr>
          <p:cNvSpPr>
            <a:spLocks noGrp="1"/>
          </p:cNvSpPr>
          <p:nvPr>
            <p:ph type="body" sz="quarter" idx="52" hasCustomPrompt="1"/>
          </p:nvPr>
        </p:nvSpPr>
        <p:spPr>
          <a:xfrm>
            <a:off x="573067" y="1812925"/>
            <a:ext cx="3267886" cy="4548188"/>
          </a:xfrm>
        </p:spPr>
        <p:txBody>
          <a:bodyPr>
            <a:normAutofit/>
          </a:bodyPr>
          <a:lstStyle>
            <a:lvl1pPr marL="233363" indent="-233363">
              <a:lnSpc>
                <a:spcPct val="100000"/>
              </a:lnSpc>
              <a:buClr>
                <a:schemeClr val="accent1"/>
              </a:buClr>
              <a:tabLst/>
              <a:defRPr sz="2400">
                <a:solidFill>
                  <a:schemeClr val="tx1"/>
                </a:solidFill>
              </a:defRPr>
            </a:lvl1pPr>
            <a:lvl2pPr marL="466725" indent="-233363">
              <a:lnSpc>
                <a:spcPct val="100000"/>
              </a:lnSpc>
              <a:buClr>
                <a:schemeClr val="accent1"/>
              </a:buClr>
              <a:tabLst/>
              <a:defRPr sz="2400">
                <a:solidFill>
                  <a:schemeClr val="tx1"/>
                </a:solidFill>
              </a:defRPr>
            </a:lvl2pPr>
            <a:lvl3pPr marL="690563" indent="-223838">
              <a:lnSpc>
                <a:spcPct val="100000"/>
              </a:lnSpc>
              <a:buClr>
                <a:schemeClr val="accent1"/>
              </a:buClr>
              <a:tabLst/>
              <a:defRPr sz="1800">
                <a:solidFill>
                  <a:schemeClr val="tx1"/>
                </a:solidFill>
              </a:defRPr>
            </a:lvl3pPr>
            <a:lvl4pPr marL="923925" indent="-233363">
              <a:lnSpc>
                <a:spcPct val="100000"/>
              </a:lnSpc>
              <a:buClr>
                <a:schemeClr val="accent1"/>
              </a:buClr>
              <a:tabLst/>
              <a:defRPr sz="1800">
                <a:solidFill>
                  <a:schemeClr val="tx1"/>
                </a:solidFill>
              </a:defRPr>
            </a:lvl4pPr>
            <a:lvl5pPr marL="1494000" indent="-208800">
              <a:lnSpc>
                <a:spcPct val="100000"/>
              </a:lnSpc>
              <a:buClr>
                <a:schemeClr val="accent1"/>
              </a:buClr>
              <a:defRPr sz="1400">
                <a:solidFill>
                  <a:schemeClr val="tx1"/>
                </a:solidFill>
              </a:defRPr>
            </a:lvl5pPr>
            <a:lvl6pPr marL="1710000" indent="-208800">
              <a:buClr>
                <a:schemeClr val="accent1"/>
              </a:buClr>
              <a:buFont typeface="System Font"/>
              <a:buChar char="–"/>
              <a:defRPr sz="1400">
                <a:solidFill>
                  <a:schemeClr val="tx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endParaRPr lang="en-GB"/>
          </a:p>
        </p:txBody>
      </p:sp>
      <p:pic>
        <p:nvPicPr>
          <p:cNvPr id="21" name="Picture 20" descr="A close up of a flower&#10;&#10;Description automatically generated">
            <a:extLst>
              <a:ext uri="{FF2B5EF4-FFF2-40B4-BE49-F238E27FC236}">
                <a16:creationId xmlns:a16="http://schemas.microsoft.com/office/drawing/2014/main" id="{FA9CDB0A-301C-C84D-BF2C-5C5818CEBD25}"/>
              </a:ext>
            </a:extLst>
          </p:cNvPr>
          <p:cNvPicPr>
            <a:picLocks noChangeAspect="1"/>
          </p:cNvPicPr>
          <p:nvPr userDrawn="1"/>
        </p:nvPicPr>
        <p:blipFill>
          <a:blip r:embed="rId2"/>
          <a:stretch>
            <a:fillRect/>
          </a:stretch>
        </p:blipFill>
        <p:spPr>
          <a:xfrm>
            <a:off x="445619" y="6361114"/>
            <a:ext cx="1629410" cy="487847"/>
          </a:xfrm>
          <a:prstGeom prst="rect">
            <a:avLst/>
          </a:prstGeom>
        </p:spPr>
      </p:pic>
      <p:sp>
        <p:nvSpPr>
          <p:cNvPr id="10" name="Text Placeholder 17">
            <a:extLst>
              <a:ext uri="{FF2B5EF4-FFF2-40B4-BE49-F238E27FC236}">
                <a16:creationId xmlns:a16="http://schemas.microsoft.com/office/drawing/2014/main" id="{21926FF8-C80C-8F46-A259-8EA082F8B855}"/>
              </a:ext>
            </a:extLst>
          </p:cNvPr>
          <p:cNvSpPr>
            <a:spLocks noGrp="1"/>
          </p:cNvSpPr>
          <p:nvPr>
            <p:ph type="body" sz="quarter" idx="29" hasCustomPrompt="1"/>
          </p:nvPr>
        </p:nvSpPr>
        <p:spPr>
          <a:xfrm>
            <a:off x="571824" y="1193187"/>
            <a:ext cx="3267886"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tx1"/>
                </a:solidFill>
                <a:latin typeface="+mj-lt"/>
                <a:ea typeface="+mj-ea"/>
                <a:cs typeface="+mj-cs"/>
              </a:defRPr>
            </a:lvl1pPr>
          </a:lstStyle>
          <a:p>
            <a:pPr lvl="0"/>
            <a:r>
              <a:rPr lang="en-US"/>
              <a:t>Insert subtitle</a:t>
            </a:r>
          </a:p>
        </p:txBody>
      </p:sp>
    </p:spTree>
    <p:extLst>
      <p:ext uri="{BB962C8B-B14F-4D97-AF65-F5344CB8AC3E}">
        <p14:creationId xmlns:p14="http://schemas.microsoft.com/office/powerpoint/2010/main" val="30980557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3 purple_2/3 white">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5935D09-A3F0-1046-823A-02D691E4C8DA}"/>
              </a:ext>
            </a:extLst>
          </p:cNvPr>
          <p:cNvSpPr/>
          <p:nvPr userDrawn="1"/>
        </p:nvSpPr>
        <p:spPr>
          <a:xfrm>
            <a:off x="-1" y="0"/>
            <a:ext cx="4141695" cy="68648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pic>
        <p:nvPicPr>
          <p:cNvPr id="20" name="Picture 19" descr="A picture containing drawing&#10;&#10;Description automatically generated">
            <a:extLst>
              <a:ext uri="{FF2B5EF4-FFF2-40B4-BE49-F238E27FC236}">
                <a16:creationId xmlns:a16="http://schemas.microsoft.com/office/drawing/2014/main" id="{C3AAAC47-B413-0E46-906B-FE7F6237A5D0}"/>
              </a:ext>
            </a:extLst>
          </p:cNvPr>
          <p:cNvPicPr>
            <a:picLocks noChangeAspect="1"/>
          </p:cNvPicPr>
          <p:nvPr userDrawn="1"/>
        </p:nvPicPr>
        <p:blipFill>
          <a:blip r:embed="rId2"/>
          <a:stretch>
            <a:fillRect/>
          </a:stretch>
        </p:blipFill>
        <p:spPr>
          <a:xfrm>
            <a:off x="451361" y="6360976"/>
            <a:ext cx="1637116" cy="490154"/>
          </a:xfrm>
          <a:prstGeom prst="rect">
            <a:avLst/>
          </a:prstGeom>
        </p:spPr>
      </p:pic>
      <p:sp>
        <p:nvSpPr>
          <p:cNvPr id="10" name="Slide Number Placeholder 10">
            <a:extLst>
              <a:ext uri="{FF2B5EF4-FFF2-40B4-BE49-F238E27FC236}">
                <a16:creationId xmlns:a16="http://schemas.microsoft.com/office/drawing/2014/main" id="{F2AFD75B-383E-F24B-89A6-DF81FFB6884A}"/>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a:p>
        </p:txBody>
      </p:sp>
      <p:sp>
        <p:nvSpPr>
          <p:cNvPr id="14" name="Footer Placeholder 3">
            <a:extLst>
              <a:ext uri="{FF2B5EF4-FFF2-40B4-BE49-F238E27FC236}">
                <a16:creationId xmlns:a16="http://schemas.microsoft.com/office/drawing/2014/main" id="{27A563F9-F6CF-114B-A521-3CFEA1D6747F}"/>
              </a:ext>
            </a:extLst>
          </p:cNvPr>
          <p:cNvSpPr>
            <a:spLocks noGrp="1"/>
          </p:cNvSpPr>
          <p:nvPr>
            <p:ph type="ftr" sz="quarter" idx="3"/>
          </p:nvPr>
        </p:nvSpPr>
        <p:spPr>
          <a:xfrm>
            <a:off x="67230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November Marketing Town Hall</a:t>
            </a:r>
          </a:p>
        </p:txBody>
      </p:sp>
      <p:sp>
        <p:nvSpPr>
          <p:cNvPr id="13" name="Title 1">
            <a:extLst>
              <a:ext uri="{FF2B5EF4-FFF2-40B4-BE49-F238E27FC236}">
                <a16:creationId xmlns:a16="http://schemas.microsoft.com/office/drawing/2014/main" id="{77658735-1BB5-4546-87B5-D43DF28C8F17}"/>
              </a:ext>
            </a:extLst>
          </p:cNvPr>
          <p:cNvSpPr>
            <a:spLocks noGrp="1"/>
          </p:cNvSpPr>
          <p:nvPr>
            <p:ph type="title" hasCustomPrompt="1"/>
          </p:nvPr>
        </p:nvSpPr>
        <p:spPr>
          <a:xfrm>
            <a:off x="573067" y="816951"/>
            <a:ext cx="3267884" cy="395878"/>
          </a:xfrm>
        </p:spPr>
        <p:txBody>
          <a:bodyPr wrap="square" anchor="t" anchorCtr="0">
            <a:noAutofit/>
          </a:bodyPr>
          <a:lstStyle>
            <a:lvl1pPr>
              <a:lnSpc>
                <a:spcPct val="85000"/>
              </a:lnSpc>
              <a:defRPr lang="en-GB" sz="3000" b="1" kern="1200" spc="10" baseline="0" dirty="0">
                <a:solidFill>
                  <a:schemeClr val="bg1"/>
                </a:solidFill>
                <a:latin typeface="+mj-lt"/>
                <a:ea typeface="+mj-ea"/>
                <a:cs typeface="+mj-cs"/>
              </a:defRPr>
            </a:lvl1pPr>
          </a:lstStyle>
          <a:p>
            <a:r>
              <a:rPr lang="en-US"/>
              <a:t>Insert title</a:t>
            </a:r>
            <a:endParaRPr lang="en-GB"/>
          </a:p>
        </p:txBody>
      </p:sp>
      <p:sp>
        <p:nvSpPr>
          <p:cNvPr id="17" name="Text Placeholder 13">
            <a:extLst>
              <a:ext uri="{FF2B5EF4-FFF2-40B4-BE49-F238E27FC236}">
                <a16:creationId xmlns:a16="http://schemas.microsoft.com/office/drawing/2014/main" id="{436EC078-0265-7E44-99D7-EF8EA861B3A6}"/>
              </a:ext>
            </a:extLst>
          </p:cNvPr>
          <p:cNvSpPr>
            <a:spLocks noGrp="1"/>
          </p:cNvSpPr>
          <p:nvPr>
            <p:ph type="body" sz="quarter" idx="34" hasCustomPrompt="1"/>
          </p:nvPr>
        </p:nvSpPr>
        <p:spPr>
          <a:xfrm>
            <a:off x="4457689" y="1812925"/>
            <a:ext cx="7143444" cy="4548188"/>
          </a:xfrm>
        </p:spPr>
        <p:txBody>
          <a:bodyPr>
            <a:normAutofit/>
          </a:bodyPr>
          <a:lstStyle>
            <a:lvl1pPr marL="360000" indent="-360000">
              <a:lnSpc>
                <a:spcPct val="100000"/>
              </a:lnSpc>
              <a:spcBef>
                <a:spcPts val="600"/>
              </a:spcBef>
              <a:spcAft>
                <a:spcPts val="400"/>
              </a:spcAft>
              <a:buClr>
                <a:schemeClr val="accent1"/>
              </a:buClr>
              <a:defRPr sz="3000">
                <a:solidFill>
                  <a:schemeClr val="tx1"/>
                </a:solidFill>
              </a:defRPr>
            </a:lvl1pPr>
            <a:lvl2pPr marL="828000" indent="-432000">
              <a:lnSpc>
                <a:spcPct val="100000"/>
              </a:lnSpc>
              <a:spcBef>
                <a:spcPts val="600"/>
              </a:spcBef>
              <a:spcAft>
                <a:spcPts val="400"/>
              </a:spcAft>
              <a:buClr>
                <a:schemeClr val="accent1"/>
              </a:buClr>
              <a:defRPr sz="3000">
                <a:solidFill>
                  <a:schemeClr val="tx1"/>
                </a:solidFill>
              </a:defRPr>
            </a:lvl2pPr>
            <a:lvl3pPr marL="1216800" indent="-378000">
              <a:lnSpc>
                <a:spcPct val="100000"/>
              </a:lnSpc>
              <a:spcBef>
                <a:spcPts val="600"/>
              </a:spcBef>
              <a:spcAft>
                <a:spcPts val="400"/>
              </a:spcAft>
              <a:buClr>
                <a:schemeClr val="accent1"/>
              </a:buClr>
              <a:defRPr sz="2400">
                <a:solidFill>
                  <a:schemeClr val="tx1"/>
                </a:solidFill>
              </a:defRPr>
            </a:lvl3pPr>
            <a:lvl4pPr marL="1598400" indent="-378000">
              <a:lnSpc>
                <a:spcPct val="100000"/>
              </a:lnSpc>
              <a:spcBef>
                <a:spcPts val="600"/>
              </a:spcBef>
              <a:spcAft>
                <a:spcPts val="400"/>
              </a:spcAft>
              <a:buClr>
                <a:schemeClr val="accent1"/>
              </a:buClr>
              <a:defRPr sz="2400">
                <a:solidFill>
                  <a:schemeClr val="tx1"/>
                </a:solidFill>
              </a:defRPr>
            </a:lvl4pPr>
            <a:lvl5pPr marL="1872000" indent="-252000">
              <a:lnSpc>
                <a:spcPct val="100000"/>
              </a:lnSpc>
              <a:spcBef>
                <a:spcPts val="600"/>
              </a:spcBef>
              <a:spcAft>
                <a:spcPts val="400"/>
              </a:spcAft>
              <a:buClr>
                <a:schemeClr val="accent1"/>
              </a:buClr>
              <a:defRPr sz="1800">
                <a:solidFill>
                  <a:schemeClr val="tx1"/>
                </a:solidFill>
              </a:defRPr>
            </a:lvl5pPr>
            <a:lvl6pPr marL="2149200" indent="-252000">
              <a:lnSpc>
                <a:spcPct val="100000"/>
              </a:lnSpc>
              <a:spcBef>
                <a:spcPts val="600"/>
              </a:spcBef>
              <a:spcAft>
                <a:spcPts val="400"/>
              </a:spcAft>
              <a:buClr>
                <a:schemeClr val="accent1"/>
              </a:buClr>
              <a:defRPr sz="18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18" name="Text Placeholder 9">
            <a:extLst>
              <a:ext uri="{FF2B5EF4-FFF2-40B4-BE49-F238E27FC236}">
                <a16:creationId xmlns:a16="http://schemas.microsoft.com/office/drawing/2014/main" id="{309D9945-A693-3A42-A246-36EE307FBA3E}"/>
              </a:ext>
            </a:extLst>
          </p:cNvPr>
          <p:cNvSpPr>
            <a:spLocks noGrp="1"/>
          </p:cNvSpPr>
          <p:nvPr>
            <p:ph type="body" sz="quarter" idx="52" hasCustomPrompt="1"/>
          </p:nvPr>
        </p:nvSpPr>
        <p:spPr>
          <a:xfrm>
            <a:off x="573069" y="1812925"/>
            <a:ext cx="3267884" cy="4548188"/>
          </a:xfrm>
        </p:spPr>
        <p:txBody>
          <a:bodyPr>
            <a:normAutofit/>
          </a:bodyPr>
          <a:lstStyle>
            <a:lvl1pPr marL="238125" indent="-238125">
              <a:lnSpc>
                <a:spcPct val="100000"/>
              </a:lnSpc>
              <a:buClr>
                <a:schemeClr val="bg1"/>
              </a:buClr>
              <a:tabLst/>
              <a:defRPr sz="2400">
                <a:solidFill>
                  <a:schemeClr val="bg1"/>
                </a:solidFill>
              </a:defRPr>
            </a:lvl1pPr>
            <a:lvl2pPr marL="465138" indent="-214313">
              <a:lnSpc>
                <a:spcPct val="100000"/>
              </a:lnSpc>
              <a:buClr>
                <a:schemeClr val="bg1"/>
              </a:buClr>
              <a:tabLst/>
              <a:defRPr sz="2400">
                <a:solidFill>
                  <a:schemeClr val="bg1"/>
                </a:solidFill>
              </a:defRPr>
            </a:lvl2pPr>
            <a:lvl3pPr marL="690563" indent="-225425">
              <a:lnSpc>
                <a:spcPct val="100000"/>
              </a:lnSpc>
              <a:buClr>
                <a:schemeClr val="bg1"/>
              </a:buClr>
              <a:tabLst/>
              <a:defRPr sz="1800">
                <a:solidFill>
                  <a:schemeClr val="bg1"/>
                </a:solidFill>
              </a:defRPr>
            </a:lvl3pPr>
            <a:lvl4pPr marL="917575" indent="-227013">
              <a:lnSpc>
                <a:spcPct val="100000"/>
              </a:lnSpc>
              <a:buClr>
                <a:schemeClr val="bg1"/>
              </a:buClr>
              <a:tabLst/>
              <a:defRPr sz="1800">
                <a:solidFill>
                  <a:schemeClr val="bg1"/>
                </a:solidFill>
              </a:defRPr>
            </a:lvl4pPr>
            <a:lvl5pPr marL="1494000" indent="-208800">
              <a:buClr>
                <a:schemeClr val="bg1"/>
              </a:buClr>
              <a:defRPr sz="1400">
                <a:solidFill>
                  <a:schemeClr val="bg1"/>
                </a:solidFill>
              </a:defRPr>
            </a:lvl5pPr>
            <a:lvl6pPr marL="1710000" indent="-208800">
              <a:buClr>
                <a:schemeClr val="bg1"/>
              </a:buClr>
              <a:buFont typeface="System Font"/>
              <a:buChar char="–"/>
              <a:defRPr sz="1400">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17">
            <a:extLst>
              <a:ext uri="{FF2B5EF4-FFF2-40B4-BE49-F238E27FC236}">
                <a16:creationId xmlns:a16="http://schemas.microsoft.com/office/drawing/2014/main" id="{49EE1A43-BE74-9D43-A580-C1E49624D062}"/>
              </a:ext>
            </a:extLst>
          </p:cNvPr>
          <p:cNvSpPr>
            <a:spLocks noGrp="1"/>
          </p:cNvSpPr>
          <p:nvPr>
            <p:ph type="body" sz="quarter" idx="29" hasCustomPrompt="1"/>
          </p:nvPr>
        </p:nvSpPr>
        <p:spPr>
          <a:xfrm>
            <a:off x="571824" y="1193187"/>
            <a:ext cx="3247861"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bg1"/>
                </a:solidFill>
                <a:latin typeface="+mj-lt"/>
                <a:ea typeface="+mj-ea"/>
                <a:cs typeface="+mj-cs"/>
              </a:defRPr>
            </a:lvl1pPr>
          </a:lstStyle>
          <a:p>
            <a:pPr lvl="0"/>
            <a:r>
              <a:rPr lang="en-US"/>
              <a:t>Insert subtitle</a:t>
            </a:r>
          </a:p>
        </p:txBody>
      </p:sp>
    </p:spTree>
    <p:extLst>
      <p:ext uri="{BB962C8B-B14F-4D97-AF65-F5344CB8AC3E}">
        <p14:creationId xmlns:p14="http://schemas.microsoft.com/office/powerpoint/2010/main" val="2870020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1/3 purple_2/3 white">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5935D09-A3F0-1046-823A-02D691E4C8DA}"/>
              </a:ext>
            </a:extLst>
          </p:cNvPr>
          <p:cNvSpPr/>
          <p:nvPr userDrawn="1"/>
        </p:nvSpPr>
        <p:spPr>
          <a:xfrm>
            <a:off x="-1" y="0"/>
            <a:ext cx="4141695" cy="68648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pic>
        <p:nvPicPr>
          <p:cNvPr id="20" name="Picture 19" descr="A picture containing drawing&#10;&#10;Description automatically generated">
            <a:extLst>
              <a:ext uri="{FF2B5EF4-FFF2-40B4-BE49-F238E27FC236}">
                <a16:creationId xmlns:a16="http://schemas.microsoft.com/office/drawing/2014/main" id="{C3AAAC47-B413-0E46-906B-FE7F6237A5D0}"/>
              </a:ext>
            </a:extLst>
          </p:cNvPr>
          <p:cNvPicPr>
            <a:picLocks noChangeAspect="1"/>
          </p:cNvPicPr>
          <p:nvPr userDrawn="1"/>
        </p:nvPicPr>
        <p:blipFill>
          <a:blip r:embed="rId2"/>
          <a:stretch>
            <a:fillRect/>
          </a:stretch>
        </p:blipFill>
        <p:spPr>
          <a:xfrm>
            <a:off x="451361" y="6360976"/>
            <a:ext cx="1637116" cy="490154"/>
          </a:xfrm>
          <a:prstGeom prst="rect">
            <a:avLst/>
          </a:prstGeom>
        </p:spPr>
      </p:pic>
      <p:sp>
        <p:nvSpPr>
          <p:cNvPr id="10" name="Slide Number Placeholder 10">
            <a:extLst>
              <a:ext uri="{FF2B5EF4-FFF2-40B4-BE49-F238E27FC236}">
                <a16:creationId xmlns:a16="http://schemas.microsoft.com/office/drawing/2014/main" id="{F2AFD75B-383E-F24B-89A6-DF81FFB6884A}"/>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a:p>
        </p:txBody>
      </p:sp>
      <p:sp>
        <p:nvSpPr>
          <p:cNvPr id="14" name="Footer Placeholder 3">
            <a:extLst>
              <a:ext uri="{FF2B5EF4-FFF2-40B4-BE49-F238E27FC236}">
                <a16:creationId xmlns:a16="http://schemas.microsoft.com/office/drawing/2014/main" id="{27A563F9-F6CF-114B-A521-3CFEA1D6747F}"/>
              </a:ext>
            </a:extLst>
          </p:cNvPr>
          <p:cNvSpPr>
            <a:spLocks noGrp="1"/>
          </p:cNvSpPr>
          <p:nvPr>
            <p:ph type="ftr" sz="quarter" idx="3"/>
          </p:nvPr>
        </p:nvSpPr>
        <p:spPr>
          <a:xfrm>
            <a:off x="67230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November Marketing Town Hall</a:t>
            </a:r>
          </a:p>
        </p:txBody>
      </p:sp>
      <p:sp>
        <p:nvSpPr>
          <p:cNvPr id="13" name="Title 1">
            <a:extLst>
              <a:ext uri="{FF2B5EF4-FFF2-40B4-BE49-F238E27FC236}">
                <a16:creationId xmlns:a16="http://schemas.microsoft.com/office/drawing/2014/main" id="{77658735-1BB5-4546-87B5-D43DF28C8F17}"/>
              </a:ext>
            </a:extLst>
          </p:cNvPr>
          <p:cNvSpPr>
            <a:spLocks noGrp="1"/>
          </p:cNvSpPr>
          <p:nvPr>
            <p:ph type="title" hasCustomPrompt="1"/>
          </p:nvPr>
        </p:nvSpPr>
        <p:spPr>
          <a:xfrm>
            <a:off x="573067" y="816951"/>
            <a:ext cx="3267884" cy="395878"/>
          </a:xfrm>
        </p:spPr>
        <p:txBody>
          <a:bodyPr wrap="square" anchor="t" anchorCtr="0">
            <a:noAutofit/>
          </a:bodyPr>
          <a:lstStyle>
            <a:lvl1pPr>
              <a:lnSpc>
                <a:spcPct val="85000"/>
              </a:lnSpc>
              <a:defRPr lang="en-GB" sz="3000" b="1" kern="1200" spc="10" baseline="0" dirty="0">
                <a:solidFill>
                  <a:schemeClr val="bg1"/>
                </a:solidFill>
                <a:latin typeface="+mj-lt"/>
                <a:ea typeface="+mj-ea"/>
                <a:cs typeface="+mj-cs"/>
              </a:defRPr>
            </a:lvl1pPr>
          </a:lstStyle>
          <a:p>
            <a:r>
              <a:rPr lang="en-US"/>
              <a:t>Insert title</a:t>
            </a:r>
            <a:endParaRPr lang="en-GB"/>
          </a:p>
        </p:txBody>
      </p:sp>
      <p:sp>
        <p:nvSpPr>
          <p:cNvPr id="17" name="Text Placeholder 13">
            <a:extLst>
              <a:ext uri="{FF2B5EF4-FFF2-40B4-BE49-F238E27FC236}">
                <a16:creationId xmlns:a16="http://schemas.microsoft.com/office/drawing/2014/main" id="{436EC078-0265-7E44-99D7-EF8EA861B3A6}"/>
              </a:ext>
            </a:extLst>
          </p:cNvPr>
          <p:cNvSpPr>
            <a:spLocks noGrp="1"/>
          </p:cNvSpPr>
          <p:nvPr>
            <p:ph type="body" sz="quarter" idx="34" hasCustomPrompt="1"/>
          </p:nvPr>
        </p:nvSpPr>
        <p:spPr>
          <a:xfrm>
            <a:off x="4457689" y="1812925"/>
            <a:ext cx="7143444" cy="4548188"/>
          </a:xfrm>
        </p:spPr>
        <p:txBody>
          <a:bodyPr>
            <a:normAutofit/>
          </a:bodyPr>
          <a:lstStyle>
            <a:lvl1pPr marL="360000" indent="-360000">
              <a:lnSpc>
                <a:spcPct val="100000"/>
              </a:lnSpc>
              <a:spcBef>
                <a:spcPts val="600"/>
              </a:spcBef>
              <a:spcAft>
                <a:spcPts val="400"/>
              </a:spcAft>
              <a:buClr>
                <a:schemeClr val="accent3"/>
              </a:buClr>
              <a:defRPr sz="3000">
                <a:solidFill>
                  <a:schemeClr val="tx1"/>
                </a:solidFill>
              </a:defRPr>
            </a:lvl1pPr>
            <a:lvl2pPr marL="828000" indent="-432000">
              <a:lnSpc>
                <a:spcPct val="100000"/>
              </a:lnSpc>
              <a:spcBef>
                <a:spcPts val="600"/>
              </a:spcBef>
              <a:spcAft>
                <a:spcPts val="400"/>
              </a:spcAft>
              <a:buClr>
                <a:schemeClr val="accent3"/>
              </a:buClr>
              <a:defRPr sz="3000">
                <a:solidFill>
                  <a:schemeClr val="tx1"/>
                </a:solidFill>
              </a:defRPr>
            </a:lvl2pPr>
            <a:lvl3pPr marL="1216800" indent="-378000">
              <a:lnSpc>
                <a:spcPct val="100000"/>
              </a:lnSpc>
              <a:spcBef>
                <a:spcPts val="600"/>
              </a:spcBef>
              <a:spcAft>
                <a:spcPts val="400"/>
              </a:spcAft>
              <a:buClr>
                <a:schemeClr val="accent3"/>
              </a:buClr>
              <a:defRPr sz="2400">
                <a:solidFill>
                  <a:schemeClr val="tx1"/>
                </a:solidFill>
              </a:defRPr>
            </a:lvl3pPr>
            <a:lvl4pPr marL="1598400" indent="-378000">
              <a:lnSpc>
                <a:spcPct val="100000"/>
              </a:lnSpc>
              <a:spcBef>
                <a:spcPts val="600"/>
              </a:spcBef>
              <a:spcAft>
                <a:spcPts val="400"/>
              </a:spcAft>
              <a:buClr>
                <a:schemeClr val="accent3"/>
              </a:buClr>
              <a:defRPr sz="2400">
                <a:solidFill>
                  <a:schemeClr val="tx1"/>
                </a:solidFill>
              </a:defRPr>
            </a:lvl4pPr>
            <a:lvl5pPr marL="1872000" indent="-252000">
              <a:lnSpc>
                <a:spcPct val="100000"/>
              </a:lnSpc>
              <a:spcBef>
                <a:spcPts val="600"/>
              </a:spcBef>
              <a:spcAft>
                <a:spcPts val="400"/>
              </a:spcAft>
              <a:buClr>
                <a:schemeClr val="accent3"/>
              </a:buClr>
              <a:defRPr sz="1800">
                <a:solidFill>
                  <a:schemeClr val="tx1"/>
                </a:solidFill>
              </a:defRPr>
            </a:lvl5pPr>
            <a:lvl6pPr marL="2149200" indent="-252000">
              <a:lnSpc>
                <a:spcPct val="100000"/>
              </a:lnSpc>
              <a:spcBef>
                <a:spcPts val="600"/>
              </a:spcBef>
              <a:spcAft>
                <a:spcPts val="400"/>
              </a:spcAft>
              <a:buClr>
                <a:schemeClr val="accent3"/>
              </a:buClr>
              <a:defRPr sz="18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18" name="Text Placeholder 9">
            <a:extLst>
              <a:ext uri="{FF2B5EF4-FFF2-40B4-BE49-F238E27FC236}">
                <a16:creationId xmlns:a16="http://schemas.microsoft.com/office/drawing/2014/main" id="{309D9945-A693-3A42-A246-36EE307FBA3E}"/>
              </a:ext>
            </a:extLst>
          </p:cNvPr>
          <p:cNvSpPr>
            <a:spLocks noGrp="1"/>
          </p:cNvSpPr>
          <p:nvPr>
            <p:ph type="body" sz="quarter" idx="52" hasCustomPrompt="1"/>
          </p:nvPr>
        </p:nvSpPr>
        <p:spPr>
          <a:xfrm>
            <a:off x="573069" y="1812925"/>
            <a:ext cx="3267884" cy="4548188"/>
          </a:xfrm>
        </p:spPr>
        <p:txBody>
          <a:bodyPr>
            <a:normAutofit/>
          </a:bodyPr>
          <a:lstStyle>
            <a:lvl1pPr marL="238125" indent="-238125">
              <a:lnSpc>
                <a:spcPct val="100000"/>
              </a:lnSpc>
              <a:buClr>
                <a:schemeClr val="bg1"/>
              </a:buClr>
              <a:tabLst/>
              <a:defRPr sz="2400">
                <a:solidFill>
                  <a:schemeClr val="bg1"/>
                </a:solidFill>
              </a:defRPr>
            </a:lvl1pPr>
            <a:lvl2pPr marL="465138" indent="-214313">
              <a:lnSpc>
                <a:spcPct val="100000"/>
              </a:lnSpc>
              <a:buClr>
                <a:schemeClr val="bg1"/>
              </a:buClr>
              <a:tabLst/>
              <a:defRPr sz="2400">
                <a:solidFill>
                  <a:schemeClr val="bg1"/>
                </a:solidFill>
              </a:defRPr>
            </a:lvl2pPr>
            <a:lvl3pPr marL="690563" indent="-225425">
              <a:lnSpc>
                <a:spcPct val="100000"/>
              </a:lnSpc>
              <a:buClr>
                <a:schemeClr val="bg1"/>
              </a:buClr>
              <a:tabLst/>
              <a:defRPr sz="1800">
                <a:solidFill>
                  <a:schemeClr val="bg1"/>
                </a:solidFill>
              </a:defRPr>
            </a:lvl3pPr>
            <a:lvl4pPr marL="917575" indent="-227013">
              <a:lnSpc>
                <a:spcPct val="100000"/>
              </a:lnSpc>
              <a:buClr>
                <a:schemeClr val="bg1"/>
              </a:buClr>
              <a:tabLst/>
              <a:defRPr sz="1800">
                <a:solidFill>
                  <a:schemeClr val="bg1"/>
                </a:solidFill>
              </a:defRPr>
            </a:lvl4pPr>
            <a:lvl5pPr marL="1494000" indent="-208800">
              <a:buClr>
                <a:schemeClr val="bg1"/>
              </a:buClr>
              <a:defRPr sz="1400">
                <a:solidFill>
                  <a:schemeClr val="bg1"/>
                </a:solidFill>
              </a:defRPr>
            </a:lvl5pPr>
            <a:lvl6pPr marL="1710000" indent="-208800">
              <a:buClr>
                <a:schemeClr val="bg1"/>
              </a:buClr>
              <a:buFont typeface="System Font"/>
              <a:buChar char="–"/>
              <a:defRPr sz="1400">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17">
            <a:extLst>
              <a:ext uri="{FF2B5EF4-FFF2-40B4-BE49-F238E27FC236}">
                <a16:creationId xmlns:a16="http://schemas.microsoft.com/office/drawing/2014/main" id="{49EE1A43-BE74-9D43-A580-C1E49624D062}"/>
              </a:ext>
            </a:extLst>
          </p:cNvPr>
          <p:cNvSpPr>
            <a:spLocks noGrp="1"/>
          </p:cNvSpPr>
          <p:nvPr>
            <p:ph type="body" sz="quarter" idx="29" hasCustomPrompt="1"/>
          </p:nvPr>
        </p:nvSpPr>
        <p:spPr>
          <a:xfrm>
            <a:off x="571824" y="1193187"/>
            <a:ext cx="3247861"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bg1"/>
                </a:solidFill>
                <a:latin typeface="+mj-lt"/>
                <a:ea typeface="+mj-ea"/>
                <a:cs typeface="+mj-cs"/>
              </a:defRPr>
            </a:lvl1pPr>
          </a:lstStyle>
          <a:p>
            <a:pPr lvl="0"/>
            <a:r>
              <a:rPr lang="en-US"/>
              <a:t>Insert subtitle</a:t>
            </a:r>
          </a:p>
        </p:txBody>
      </p:sp>
    </p:spTree>
    <p:extLst>
      <p:ext uri="{BB962C8B-B14F-4D97-AF65-F5344CB8AC3E}">
        <p14:creationId xmlns:p14="http://schemas.microsoft.com/office/powerpoint/2010/main" val="8387565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3 teal_2/3 whit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B8BF45-ABF8-F24C-B12A-B2B957F192FF}"/>
              </a:ext>
            </a:extLst>
          </p:cNvPr>
          <p:cNvSpPr/>
          <p:nvPr/>
        </p:nvSpPr>
        <p:spPr>
          <a:xfrm>
            <a:off x="-1" y="0"/>
            <a:ext cx="41422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0" name="Slide Number Placeholder 10">
            <a:extLst>
              <a:ext uri="{FF2B5EF4-FFF2-40B4-BE49-F238E27FC236}">
                <a16:creationId xmlns:a16="http://schemas.microsoft.com/office/drawing/2014/main" id="{F2AFD75B-383E-F24B-89A6-DF81FFB6884A}"/>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a:p>
        </p:txBody>
      </p:sp>
      <p:sp>
        <p:nvSpPr>
          <p:cNvPr id="14" name="Footer Placeholder 3">
            <a:extLst>
              <a:ext uri="{FF2B5EF4-FFF2-40B4-BE49-F238E27FC236}">
                <a16:creationId xmlns:a16="http://schemas.microsoft.com/office/drawing/2014/main" id="{27A563F9-F6CF-114B-A521-3CFEA1D6747F}"/>
              </a:ext>
            </a:extLst>
          </p:cNvPr>
          <p:cNvSpPr>
            <a:spLocks noGrp="1"/>
          </p:cNvSpPr>
          <p:nvPr>
            <p:ph type="ftr" sz="quarter" idx="3"/>
          </p:nvPr>
        </p:nvSpPr>
        <p:spPr>
          <a:xfrm>
            <a:off x="67230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November Marketing Town Hall</a:t>
            </a:r>
          </a:p>
        </p:txBody>
      </p:sp>
      <p:sp>
        <p:nvSpPr>
          <p:cNvPr id="13" name="Title 1">
            <a:extLst>
              <a:ext uri="{FF2B5EF4-FFF2-40B4-BE49-F238E27FC236}">
                <a16:creationId xmlns:a16="http://schemas.microsoft.com/office/drawing/2014/main" id="{77658735-1BB5-4546-87B5-D43DF28C8F17}"/>
              </a:ext>
            </a:extLst>
          </p:cNvPr>
          <p:cNvSpPr>
            <a:spLocks noGrp="1"/>
          </p:cNvSpPr>
          <p:nvPr>
            <p:ph type="title" hasCustomPrompt="1"/>
          </p:nvPr>
        </p:nvSpPr>
        <p:spPr>
          <a:xfrm>
            <a:off x="573066" y="816951"/>
            <a:ext cx="3264408" cy="395878"/>
          </a:xfrm>
        </p:spPr>
        <p:txBody>
          <a:bodyPr wrap="square" anchor="t" anchorCtr="0">
            <a:noAutofit/>
          </a:bodyPr>
          <a:lstStyle>
            <a:lvl1pPr>
              <a:lnSpc>
                <a:spcPct val="85000"/>
              </a:lnSpc>
              <a:defRPr lang="en-GB" sz="3000" b="1" kern="1200" spc="10" baseline="0" dirty="0">
                <a:solidFill>
                  <a:schemeClr val="bg1"/>
                </a:solidFill>
                <a:latin typeface="+mj-lt"/>
                <a:ea typeface="+mj-ea"/>
                <a:cs typeface="+mj-cs"/>
              </a:defRPr>
            </a:lvl1pPr>
          </a:lstStyle>
          <a:p>
            <a:r>
              <a:rPr lang="en-US"/>
              <a:t>Insert title</a:t>
            </a:r>
            <a:endParaRPr lang="en-GB"/>
          </a:p>
        </p:txBody>
      </p:sp>
      <p:sp>
        <p:nvSpPr>
          <p:cNvPr id="17" name="Text Placeholder 13">
            <a:extLst>
              <a:ext uri="{FF2B5EF4-FFF2-40B4-BE49-F238E27FC236}">
                <a16:creationId xmlns:a16="http://schemas.microsoft.com/office/drawing/2014/main" id="{27435AED-E1AF-0E41-86B9-C4E8E3FA9CD7}"/>
              </a:ext>
            </a:extLst>
          </p:cNvPr>
          <p:cNvSpPr>
            <a:spLocks noGrp="1"/>
          </p:cNvSpPr>
          <p:nvPr>
            <p:ph type="body" sz="quarter" idx="34" hasCustomPrompt="1"/>
          </p:nvPr>
        </p:nvSpPr>
        <p:spPr>
          <a:xfrm>
            <a:off x="4457689" y="1812925"/>
            <a:ext cx="7143444" cy="4548188"/>
          </a:xfrm>
        </p:spPr>
        <p:txBody>
          <a:bodyPr>
            <a:normAutofit/>
          </a:bodyPr>
          <a:lstStyle>
            <a:lvl1pPr marL="360000" indent="-360000">
              <a:lnSpc>
                <a:spcPct val="100000"/>
              </a:lnSpc>
              <a:spcBef>
                <a:spcPts val="600"/>
              </a:spcBef>
              <a:spcAft>
                <a:spcPts val="400"/>
              </a:spcAft>
              <a:buClr>
                <a:schemeClr val="accent6"/>
              </a:buClr>
              <a:defRPr sz="3000">
                <a:solidFill>
                  <a:schemeClr val="tx1"/>
                </a:solidFill>
              </a:defRPr>
            </a:lvl1pPr>
            <a:lvl2pPr marL="828000" indent="-432000">
              <a:lnSpc>
                <a:spcPct val="100000"/>
              </a:lnSpc>
              <a:spcBef>
                <a:spcPts val="600"/>
              </a:spcBef>
              <a:spcAft>
                <a:spcPts val="400"/>
              </a:spcAft>
              <a:buClr>
                <a:schemeClr val="accent6"/>
              </a:buClr>
              <a:defRPr sz="3000">
                <a:solidFill>
                  <a:schemeClr val="tx1"/>
                </a:solidFill>
              </a:defRPr>
            </a:lvl2pPr>
            <a:lvl3pPr marL="1216800" indent="-378000">
              <a:lnSpc>
                <a:spcPct val="100000"/>
              </a:lnSpc>
              <a:spcBef>
                <a:spcPts val="600"/>
              </a:spcBef>
              <a:spcAft>
                <a:spcPts val="400"/>
              </a:spcAft>
              <a:buClr>
                <a:schemeClr val="accent6"/>
              </a:buClr>
              <a:defRPr sz="2400">
                <a:solidFill>
                  <a:schemeClr val="tx1"/>
                </a:solidFill>
              </a:defRPr>
            </a:lvl3pPr>
            <a:lvl4pPr marL="1598400" indent="-378000">
              <a:lnSpc>
                <a:spcPct val="100000"/>
              </a:lnSpc>
              <a:spcBef>
                <a:spcPts val="600"/>
              </a:spcBef>
              <a:spcAft>
                <a:spcPts val="400"/>
              </a:spcAft>
              <a:buClr>
                <a:schemeClr val="accent6"/>
              </a:buClr>
              <a:defRPr sz="2400">
                <a:solidFill>
                  <a:schemeClr val="tx1"/>
                </a:solidFill>
              </a:defRPr>
            </a:lvl4pPr>
            <a:lvl5pPr marL="1872000" indent="-252000">
              <a:lnSpc>
                <a:spcPct val="100000"/>
              </a:lnSpc>
              <a:spcBef>
                <a:spcPts val="600"/>
              </a:spcBef>
              <a:spcAft>
                <a:spcPts val="400"/>
              </a:spcAft>
              <a:buClr>
                <a:schemeClr val="accent6"/>
              </a:buClr>
              <a:defRPr sz="1800">
                <a:solidFill>
                  <a:schemeClr val="tx1"/>
                </a:solidFill>
              </a:defRPr>
            </a:lvl5pPr>
            <a:lvl6pPr marL="2149200" indent="-252000">
              <a:lnSpc>
                <a:spcPct val="100000"/>
              </a:lnSpc>
              <a:spcBef>
                <a:spcPts val="600"/>
              </a:spcBef>
              <a:spcAft>
                <a:spcPts val="400"/>
              </a:spcAft>
              <a:buClr>
                <a:schemeClr val="accent6"/>
              </a:buClr>
              <a:defRPr sz="18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18" name="Text Placeholder 9">
            <a:extLst>
              <a:ext uri="{FF2B5EF4-FFF2-40B4-BE49-F238E27FC236}">
                <a16:creationId xmlns:a16="http://schemas.microsoft.com/office/drawing/2014/main" id="{B60070D9-9438-994B-915E-C3891DBBBEE5}"/>
              </a:ext>
            </a:extLst>
          </p:cNvPr>
          <p:cNvSpPr>
            <a:spLocks noGrp="1"/>
          </p:cNvSpPr>
          <p:nvPr>
            <p:ph type="body" sz="quarter" idx="52" hasCustomPrompt="1"/>
          </p:nvPr>
        </p:nvSpPr>
        <p:spPr>
          <a:xfrm>
            <a:off x="573067" y="1812925"/>
            <a:ext cx="3264408" cy="4548188"/>
          </a:xfrm>
        </p:spPr>
        <p:txBody>
          <a:bodyPr>
            <a:normAutofit/>
          </a:bodyPr>
          <a:lstStyle>
            <a:lvl1pPr marL="238125" indent="-238125">
              <a:lnSpc>
                <a:spcPct val="100000"/>
              </a:lnSpc>
              <a:buClr>
                <a:schemeClr val="bg1"/>
              </a:buClr>
              <a:tabLst/>
              <a:defRPr sz="2400">
                <a:solidFill>
                  <a:schemeClr val="bg1"/>
                </a:solidFill>
              </a:defRPr>
            </a:lvl1pPr>
            <a:lvl2pPr marL="465138" indent="-227013">
              <a:lnSpc>
                <a:spcPct val="100000"/>
              </a:lnSpc>
              <a:buClr>
                <a:schemeClr val="bg1"/>
              </a:buClr>
              <a:tabLst/>
              <a:defRPr sz="2400">
                <a:solidFill>
                  <a:schemeClr val="bg1"/>
                </a:solidFill>
              </a:defRPr>
            </a:lvl2pPr>
            <a:lvl3pPr marL="690563" indent="-225425">
              <a:lnSpc>
                <a:spcPct val="100000"/>
              </a:lnSpc>
              <a:buClr>
                <a:schemeClr val="bg1"/>
              </a:buClr>
              <a:tabLst/>
              <a:defRPr sz="1800">
                <a:solidFill>
                  <a:schemeClr val="bg1"/>
                </a:solidFill>
              </a:defRPr>
            </a:lvl3pPr>
            <a:lvl4pPr marL="917575" indent="-227013">
              <a:lnSpc>
                <a:spcPct val="100000"/>
              </a:lnSpc>
              <a:buClr>
                <a:schemeClr val="bg1"/>
              </a:buClr>
              <a:tabLst/>
              <a:defRPr sz="1800">
                <a:solidFill>
                  <a:schemeClr val="bg1"/>
                </a:solidFill>
              </a:defRPr>
            </a:lvl4pPr>
            <a:lvl5pPr marL="1494000" indent="-208800">
              <a:buClr>
                <a:schemeClr val="bg1"/>
              </a:buClr>
              <a:defRPr sz="1400">
                <a:solidFill>
                  <a:schemeClr val="bg1"/>
                </a:solidFill>
              </a:defRPr>
            </a:lvl5pPr>
            <a:lvl6pPr marL="1710000" indent="-208800">
              <a:buClr>
                <a:schemeClr val="bg1"/>
              </a:buClr>
              <a:buFont typeface="System Font"/>
              <a:buChar char="–"/>
              <a:defRPr sz="1400">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16" name="Picture 15" descr="A picture containing drawing&#10;&#10;Description automatically generated">
            <a:extLst>
              <a:ext uri="{FF2B5EF4-FFF2-40B4-BE49-F238E27FC236}">
                <a16:creationId xmlns:a16="http://schemas.microsoft.com/office/drawing/2014/main" id="{924D3DCE-4728-FE49-94FB-995CF928DB99}"/>
              </a:ext>
            </a:extLst>
          </p:cNvPr>
          <p:cNvPicPr>
            <a:picLocks noChangeAspect="1"/>
          </p:cNvPicPr>
          <p:nvPr userDrawn="1"/>
        </p:nvPicPr>
        <p:blipFill>
          <a:blip r:embed="rId2"/>
          <a:stretch>
            <a:fillRect/>
          </a:stretch>
        </p:blipFill>
        <p:spPr>
          <a:xfrm>
            <a:off x="451361" y="6360976"/>
            <a:ext cx="1637116" cy="490154"/>
          </a:xfrm>
          <a:prstGeom prst="rect">
            <a:avLst/>
          </a:prstGeom>
        </p:spPr>
      </p:pic>
      <p:sp>
        <p:nvSpPr>
          <p:cNvPr id="9" name="Text Placeholder 17">
            <a:extLst>
              <a:ext uri="{FF2B5EF4-FFF2-40B4-BE49-F238E27FC236}">
                <a16:creationId xmlns:a16="http://schemas.microsoft.com/office/drawing/2014/main" id="{8027BD6D-E8A5-824A-A65F-9A8EC77A0D81}"/>
              </a:ext>
            </a:extLst>
          </p:cNvPr>
          <p:cNvSpPr>
            <a:spLocks noGrp="1"/>
          </p:cNvSpPr>
          <p:nvPr>
            <p:ph type="body" sz="quarter" idx="29" hasCustomPrompt="1"/>
          </p:nvPr>
        </p:nvSpPr>
        <p:spPr>
          <a:xfrm>
            <a:off x="571824" y="1193187"/>
            <a:ext cx="3264408"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bg1"/>
                </a:solidFill>
                <a:latin typeface="+mj-lt"/>
                <a:ea typeface="+mj-ea"/>
                <a:cs typeface="+mj-cs"/>
              </a:defRPr>
            </a:lvl1pPr>
          </a:lstStyle>
          <a:p>
            <a:pPr lvl="0"/>
            <a:r>
              <a:rPr lang="en-US"/>
              <a:t>Insert subtitle</a:t>
            </a:r>
          </a:p>
        </p:txBody>
      </p:sp>
    </p:spTree>
    <p:extLst>
      <p:ext uri="{BB962C8B-B14F-4D97-AF65-F5344CB8AC3E}">
        <p14:creationId xmlns:p14="http://schemas.microsoft.com/office/powerpoint/2010/main" val="14915783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0/50 image/text_purple">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BDA5EDA-74E2-C340-993F-52C12A3AFDED}"/>
              </a:ext>
            </a:extLst>
          </p:cNvPr>
          <p:cNvSpPr/>
          <p:nvPr userDrawn="1"/>
        </p:nvSpPr>
        <p:spPr>
          <a:xfrm>
            <a:off x="5213350" y="812800"/>
            <a:ext cx="6978650" cy="6045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8" name="Picture Placeholder 3">
            <a:extLst>
              <a:ext uri="{FF2B5EF4-FFF2-40B4-BE49-F238E27FC236}">
                <a16:creationId xmlns:a16="http://schemas.microsoft.com/office/drawing/2014/main" id="{3F8CC6B1-E560-BD4B-A011-FFCCC0F3A411}"/>
              </a:ext>
            </a:extLst>
          </p:cNvPr>
          <p:cNvSpPr>
            <a:spLocks noGrp="1"/>
          </p:cNvSpPr>
          <p:nvPr>
            <p:ph type="pic" sz="quarter" idx="14" hasCustomPrompt="1"/>
          </p:nvPr>
        </p:nvSpPr>
        <p:spPr>
          <a:xfrm>
            <a:off x="0" y="1628194"/>
            <a:ext cx="5213350" cy="4732919"/>
          </a:xfrm>
        </p:spPr>
        <p:txBody>
          <a:bodyPr anchor="ctr" anchorCtr="0">
            <a:noAutofit/>
          </a:bodyPr>
          <a:lstStyle>
            <a:lvl1pPr marL="0" indent="0" algn="ctr">
              <a:buNone/>
              <a:defRPr sz="1400">
                <a:solidFill>
                  <a:schemeClr val="tx2"/>
                </a:solidFill>
              </a:defRPr>
            </a:lvl1pPr>
          </a:lstStyle>
          <a:p>
            <a:r>
              <a:rPr lang="en-GB"/>
              <a:t>insert image</a:t>
            </a:r>
          </a:p>
        </p:txBody>
      </p:sp>
      <p:sp>
        <p:nvSpPr>
          <p:cNvPr id="9" name="Slide Number Placeholder 10">
            <a:extLst>
              <a:ext uri="{FF2B5EF4-FFF2-40B4-BE49-F238E27FC236}">
                <a16:creationId xmlns:a16="http://schemas.microsoft.com/office/drawing/2014/main" id="{D527A90F-DC59-F74D-A23C-567984CF43CF}"/>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bg1"/>
                </a:solidFill>
              </a:defRPr>
            </a:lvl1pPr>
          </a:lstStyle>
          <a:p>
            <a:fld id="{ACE40072-2050-E24D-B430-547640EDA0F9}" type="slidenum">
              <a:rPr lang="en-GB" smtClean="0"/>
              <a:pPr/>
              <a:t>‹#›</a:t>
            </a:fld>
            <a:endParaRPr lang="en-GB"/>
          </a:p>
        </p:txBody>
      </p:sp>
      <p:sp>
        <p:nvSpPr>
          <p:cNvPr id="11" name="Footer Placeholder 3">
            <a:extLst>
              <a:ext uri="{FF2B5EF4-FFF2-40B4-BE49-F238E27FC236}">
                <a16:creationId xmlns:a16="http://schemas.microsoft.com/office/drawing/2014/main" id="{9614262E-143D-C544-9734-A476E62ED99D}"/>
              </a:ext>
            </a:extLst>
          </p:cNvPr>
          <p:cNvSpPr>
            <a:spLocks noGrp="1"/>
          </p:cNvSpPr>
          <p:nvPr>
            <p:ph type="ftr" sz="quarter" idx="3"/>
          </p:nvPr>
        </p:nvSpPr>
        <p:spPr>
          <a:xfrm>
            <a:off x="6710363" y="6542511"/>
            <a:ext cx="4114800" cy="180811"/>
          </a:xfrm>
          <a:prstGeom prst="rect">
            <a:avLst/>
          </a:prstGeom>
        </p:spPr>
        <p:txBody>
          <a:bodyPr vert="horz" lIns="0" tIns="0" rIns="0" bIns="0" rtlCol="0" anchor="t">
            <a:noAutofit/>
          </a:bodyPr>
          <a:lstStyle>
            <a:lvl1pPr algn="r">
              <a:defRPr sz="800">
                <a:solidFill>
                  <a:schemeClr val="bg1"/>
                </a:solidFill>
              </a:defRPr>
            </a:lvl1pPr>
          </a:lstStyle>
          <a:p>
            <a:r>
              <a:rPr lang="en-GB"/>
              <a:t>November Marketing Town Hall</a:t>
            </a:r>
          </a:p>
        </p:txBody>
      </p:sp>
      <p:sp>
        <p:nvSpPr>
          <p:cNvPr id="13" name="Title 1">
            <a:extLst>
              <a:ext uri="{FF2B5EF4-FFF2-40B4-BE49-F238E27FC236}">
                <a16:creationId xmlns:a16="http://schemas.microsoft.com/office/drawing/2014/main" id="{6A3E8128-6935-E942-B8F1-E29517FE9C6E}"/>
              </a:ext>
            </a:extLst>
          </p:cNvPr>
          <p:cNvSpPr>
            <a:spLocks noGrp="1"/>
          </p:cNvSpPr>
          <p:nvPr>
            <p:ph type="title" hasCustomPrompt="1"/>
          </p:nvPr>
        </p:nvSpPr>
        <p:spPr>
          <a:xfrm>
            <a:off x="573068" y="816951"/>
            <a:ext cx="4466765"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a:t>Insert title</a:t>
            </a:r>
            <a:endParaRPr lang="en-GB"/>
          </a:p>
        </p:txBody>
      </p:sp>
      <p:sp>
        <p:nvSpPr>
          <p:cNvPr id="14" name="Text Placeholder 13">
            <a:extLst>
              <a:ext uri="{FF2B5EF4-FFF2-40B4-BE49-F238E27FC236}">
                <a16:creationId xmlns:a16="http://schemas.microsoft.com/office/drawing/2014/main" id="{27CCCD69-4FBC-424C-AC78-A656404E9B5A}"/>
              </a:ext>
            </a:extLst>
          </p:cNvPr>
          <p:cNvSpPr>
            <a:spLocks noGrp="1"/>
          </p:cNvSpPr>
          <p:nvPr>
            <p:ph type="body" sz="quarter" idx="34" hasCustomPrompt="1"/>
          </p:nvPr>
        </p:nvSpPr>
        <p:spPr>
          <a:xfrm>
            <a:off x="5644895" y="1812925"/>
            <a:ext cx="5956231" cy="4340740"/>
          </a:xfrm>
        </p:spPr>
        <p:txBody>
          <a:bodyPr>
            <a:normAutofit/>
          </a:bodyPr>
          <a:lstStyle>
            <a:lvl1pPr marL="360000" indent="-360000">
              <a:lnSpc>
                <a:spcPct val="100000"/>
              </a:lnSpc>
              <a:spcBef>
                <a:spcPts val="600"/>
              </a:spcBef>
              <a:spcAft>
                <a:spcPts val="400"/>
              </a:spcAft>
              <a:buClr>
                <a:schemeClr val="bg1"/>
              </a:buClr>
              <a:defRPr sz="3000">
                <a:solidFill>
                  <a:schemeClr val="bg1"/>
                </a:solidFill>
              </a:defRPr>
            </a:lvl1pPr>
            <a:lvl2pPr marL="828000" indent="-432000">
              <a:lnSpc>
                <a:spcPct val="100000"/>
              </a:lnSpc>
              <a:spcBef>
                <a:spcPts val="600"/>
              </a:spcBef>
              <a:spcAft>
                <a:spcPts val="400"/>
              </a:spcAft>
              <a:buClr>
                <a:schemeClr val="bg1"/>
              </a:buClr>
              <a:defRPr sz="3000">
                <a:solidFill>
                  <a:schemeClr val="bg1"/>
                </a:solidFill>
              </a:defRPr>
            </a:lvl2pPr>
            <a:lvl3pPr marL="1216800" indent="-378000">
              <a:lnSpc>
                <a:spcPct val="100000"/>
              </a:lnSpc>
              <a:spcBef>
                <a:spcPts val="600"/>
              </a:spcBef>
              <a:spcAft>
                <a:spcPts val="400"/>
              </a:spcAft>
              <a:buClr>
                <a:schemeClr val="bg1"/>
              </a:buClr>
              <a:defRPr sz="2400">
                <a:solidFill>
                  <a:schemeClr val="bg1"/>
                </a:solidFill>
              </a:defRPr>
            </a:lvl3pPr>
            <a:lvl4pPr marL="1598400" indent="-378000">
              <a:lnSpc>
                <a:spcPct val="100000"/>
              </a:lnSpc>
              <a:spcBef>
                <a:spcPts val="600"/>
              </a:spcBef>
              <a:spcAft>
                <a:spcPts val="400"/>
              </a:spcAft>
              <a:buClr>
                <a:schemeClr val="bg1"/>
              </a:buClr>
              <a:defRPr sz="2400">
                <a:solidFill>
                  <a:schemeClr val="bg1"/>
                </a:solidFill>
              </a:defRPr>
            </a:lvl4pPr>
            <a:lvl5pPr marL="1872000" indent="-252000">
              <a:lnSpc>
                <a:spcPct val="100000"/>
              </a:lnSpc>
              <a:spcBef>
                <a:spcPts val="600"/>
              </a:spcBef>
              <a:spcAft>
                <a:spcPts val="400"/>
              </a:spcAft>
              <a:buClr>
                <a:schemeClr val="bg1"/>
              </a:buClr>
              <a:defRPr sz="1800">
                <a:solidFill>
                  <a:schemeClr val="bg1"/>
                </a:solidFill>
              </a:defRPr>
            </a:lvl5pPr>
            <a:lvl6pPr marL="2149200" indent="-252000">
              <a:lnSpc>
                <a:spcPct val="100000"/>
              </a:lnSpc>
              <a:spcBef>
                <a:spcPts val="600"/>
              </a:spcBef>
              <a:spcAft>
                <a:spcPts val="400"/>
              </a:spcAft>
              <a:buClr>
                <a:schemeClr val="bg1"/>
              </a:buClr>
              <a:defRPr sz="180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10" name="Text Placeholder 17">
            <a:extLst>
              <a:ext uri="{FF2B5EF4-FFF2-40B4-BE49-F238E27FC236}">
                <a16:creationId xmlns:a16="http://schemas.microsoft.com/office/drawing/2014/main" id="{932E0C4B-30AB-E647-A770-5C22BD51B654}"/>
              </a:ext>
            </a:extLst>
          </p:cNvPr>
          <p:cNvSpPr>
            <a:spLocks noGrp="1"/>
          </p:cNvSpPr>
          <p:nvPr>
            <p:ph type="body" sz="quarter" idx="29" hasCustomPrompt="1"/>
          </p:nvPr>
        </p:nvSpPr>
        <p:spPr>
          <a:xfrm>
            <a:off x="571824" y="1193187"/>
            <a:ext cx="4466765"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tx1"/>
                </a:solidFill>
                <a:latin typeface="+mj-lt"/>
                <a:ea typeface="+mj-ea"/>
                <a:cs typeface="+mj-cs"/>
              </a:defRPr>
            </a:lvl1pPr>
          </a:lstStyle>
          <a:p>
            <a:pPr lvl="0"/>
            <a:r>
              <a:rPr lang="en-US"/>
              <a:t>Insert subtitle</a:t>
            </a:r>
          </a:p>
        </p:txBody>
      </p:sp>
    </p:spTree>
    <p:extLst>
      <p:ext uri="{BB962C8B-B14F-4D97-AF65-F5344CB8AC3E}">
        <p14:creationId xmlns:p14="http://schemas.microsoft.com/office/powerpoint/2010/main" val="32016939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50/50 image/text_light grey">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BDA5EDA-74E2-C340-993F-52C12A3AFDED}"/>
              </a:ext>
            </a:extLst>
          </p:cNvPr>
          <p:cNvSpPr/>
          <p:nvPr userDrawn="1"/>
        </p:nvSpPr>
        <p:spPr>
          <a:xfrm>
            <a:off x="5213350" y="812800"/>
            <a:ext cx="6978650" cy="6045200"/>
          </a:xfrm>
          <a:prstGeom prst="rect">
            <a:avLst/>
          </a:prstGeom>
          <a:solidFill>
            <a:srgbClr val="F0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tx1"/>
              </a:solidFill>
            </a:endParaRPr>
          </a:p>
        </p:txBody>
      </p:sp>
      <p:sp>
        <p:nvSpPr>
          <p:cNvPr id="8" name="Picture Placeholder 3">
            <a:extLst>
              <a:ext uri="{FF2B5EF4-FFF2-40B4-BE49-F238E27FC236}">
                <a16:creationId xmlns:a16="http://schemas.microsoft.com/office/drawing/2014/main" id="{3F8CC6B1-E560-BD4B-A011-FFCCC0F3A411}"/>
              </a:ext>
            </a:extLst>
          </p:cNvPr>
          <p:cNvSpPr>
            <a:spLocks noGrp="1"/>
          </p:cNvSpPr>
          <p:nvPr>
            <p:ph type="pic" sz="quarter" idx="14" hasCustomPrompt="1"/>
          </p:nvPr>
        </p:nvSpPr>
        <p:spPr>
          <a:xfrm>
            <a:off x="0" y="1628194"/>
            <a:ext cx="5213350" cy="4732919"/>
          </a:xfrm>
        </p:spPr>
        <p:txBody>
          <a:bodyPr anchor="ctr" anchorCtr="0">
            <a:noAutofit/>
          </a:bodyPr>
          <a:lstStyle>
            <a:lvl1pPr marL="0" indent="0" algn="ctr">
              <a:buNone/>
              <a:defRPr sz="1400">
                <a:solidFill>
                  <a:schemeClr val="tx2"/>
                </a:solidFill>
              </a:defRPr>
            </a:lvl1pPr>
          </a:lstStyle>
          <a:p>
            <a:r>
              <a:rPr lang="en-GB"/>
              <a:t>insert image</a:t>
            </a:r>
          </a:p>
        </p:txBody>
      </p:sp>
      <p:sp>
        <p:nvSpPr>
          <p:cNvPr id="9" name="Slide Number Placeholder 10">
            <a:extLst>
              <a:ext uri="{FF2B5EF4-FFF2-40B4-BE49-F238E27FC236}">
                <a16:creationId xmlns:a16="http://schemas.microsoft.com/office/drawing/2014/main" id="{D527A90F-DC59-F74D-A23C-567984CF43CF}"/>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a:p>
        </p:txBody>
      </p:sp>
      <p:sp>
        <p:nvSpPr>
          <p:cNvPr id="11" name="Footer Placeholder 3">
            <a:extLst>
              <a:ext uri="{FF2B5EF4-FFF2-40B4-BE49-F238E27FC236}">
                <a16:creationId xmlns:a16="http://schemas.microsoft.com/office/drawing/2014/main" id="{9614262E-143D-C544-9734-A476E62ED99D}"/>
              </a:ext>
            </a:extLst>
          </p:cNvPr>
          <p:cNvSpPr>
            <a:spLocks noGrp="1"/>
          </p:cNvSpPr>
          <p:nvPr>
            <p:ph type="ftr" sz="quarter" idx="3"/>
          </p:nvPr>
        </p:nvSpPr>
        <p:spPr>
          <a:xfrm>
            <a:off x="67103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November Marketing Town Hall</a:t>
            </a:r>
          </a:p>
        </p:txBody>
      </p:sp>
      <p:sp>
        <p:nvSpPr>
          <p:cNvPr id="13" name="Title 1">
            <a:extLst>
              <a:ext uri="{FF2B5EF4-FFF2-40B4-BE49-F238E27FC236}">
                <a16:creationId xmlns:a16="http://schemas.microsoft.com/office/drawing/2014/main" id="{6A3E8128-6935-E942-B8F1-E29517FE9C6E}"/>
              </a:ext>
            </a:extLst>
          </p:cNvPr>
          <p:cNvSpPr>
            <a:spLocks noGrp="1"/>
          </p:cNvSpPr>
          <p:nvPr>
            <p:ph type="title" hasCustomPrompt="1"/>
          </p:nvPr>
        </p:nvSpPr>
        <p:spPr>
          <a:xfrm>
            <a:off x="573068" y="816951"/>
            <a:ext cx="4466765"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a:t>Insert title</a:t>
            </a:r>
            <a:endParaRPr lang="en-GB"/>
          </a:p>
        </p:txBody>
      </p:sp>
      <p:sp>
        <p:nvSpPr>
          <p:cNvPr id="14" name="Text Placeholder 13">
            <a:extLst>
              <a:ext uri="{FF2B5EF4-FFF2-40B4-BE49-F238E27FC236}">
                <a16:creationId xmlns:a16="http://schemas.microsoft.com/office/drawing/2014/main" id="{27CCCD69-4FBC-424C-AC78-A656404E9B5A}"/>
              </a:ext>
            </a:extLst>
          </p:cNvPr>
          <p:cNvSpPr>
            <a:spLocks noGrp="1"/>
          </p:cNvSpPr>
          <p:nvPr>
            <p:ph type="body" sz="quarter" idx="34" hasCustomPrompt="1"/>
          </p:nvPr>
        </p:nvSpPr>
        <p:spPr>
          <a:xfrm>
            <a:off x="5644895" y="1812925"/>
            <a:ext cx="5956231" cy="4340740"/>
          </a:xfrm>
        </p:spPr>
        <p:txBody>
          <a:bodyPr>
            <a:normAutofit/>
          </a:bodyPr>
          <a:lstStyle>
            <a:lvl1pPr marL="360000" indent="-360000">
              <a:lnSpc>
                <a:spcPct val="100000"/>
              </a:lnSpc>
              <a:spcBef>
                <a:spcPts val="600"/>
              </a:spcBef>
              <a:spcAft>
                <a:spcPts val="400"/>
              </a:spcAft>
              <a:buClr>
                <a:schemeClr val="accent1"/>
              </a:buClr>
              <a:defRPr sz="3000">
                <a:solidFill>
                  <a:schemeClr val="tx1"/>
                </a:solidFill>
              </a:defRPr>
            </a:lvl1pPr>
            <a:lvl2pPr marL="828000" indent="-432000">
              <a:lnSpc>
                <a:spcPct val="100000"/>
              </a:lnSpc>
              <a:spcBef>
                <a:spcPts val="600"/>
              </a:spcBef>
              <a:spcAft>
                <a:spcPts val="400"/>
              </a:spcAft>
              <a:buClr>
                <a:schemeClr val="accent1"/>
              </a:buClr>
              <a:defRPr sz="3000">
                <a:solidFill>
                  <a:schemeClr val="tx1"/>
                </a:solidFill>
              </a:defRPr>
            </a:lvl2pPr>
            <a:lvl3pPr marL="1216800" indent="-378000">
              <a:lnSpc>
                <a:spcPct val="100000"/>
              </a:lnSpc>
              <a:spcBef>
                <a:spcPts val="600"/>
              </a:spcBef>
              <a:spcAft>
                <a:spcPts val="400"/>
              </a:spcAft>
              <a:buClr>
                <a:schemeClr val="accent1"/>
              </a:buClr>
              <a:defRPr sz="2400">
                <a:solidFill>
                  <a:schemeClr val="tx1"/>
                </a:solidFill>
              </a:defRPr>
            </a:lvl3pPr>
            <a:lvl4pPr marL="1598400" indent="-378000">
              <a:lnSpc>
                <a:spcPct val="100000"/>
              </a:lnSpc>
              <a:spcBef>
                <a:spcPts val="600"/>
              </a:spcBef>
              <a:spcAft>
                <a:spcPts val="400"/>
              </a:spcAft>
              <a:buClr>
                <a:schemeClr val="accent1"/>
              </a:buClr>
              <a:defRPr sz="2400">
                <a:solidFill>
                  <a:schemeClr val="tx1"/>
                </a:solidFill>
              </a:defRPr>
            </a:lvl4pPr>
            <a:lvl5pPr marL="1872000" indent="-252000">
              <a:lnSpc>
                <a:spcPct val="100000"/>
              </a:lnSpc>
              <a:spcBef>
                <a:spcPts val="600"/>
              </a:spcBef>
              <a:spcAft>
                <a:spcPts val="400"/>
              </a:spcAft>
              <a:buClr>
                <a:schemeClr val="accent1"/>
              </a:buClr>
              <a:defRPr sz="1800">
                <a:solidFill>
                  <a:schemeClr val="tx1"/>
                </a:solidFill>
              </a:defRPr>
            </a:lvl5pPr>
            <a:lvl6pPr marL="2149200" indent="-252000">
              <a:lnSpc>
                <a:spcPct val="100000"/>
              </a:lnSpc>
              <a:spcBef>
                <a:spcPts val="600"/>
              </a:spcBef>
              <a:spcAft>
                <a:spcPts val="400"/>
              </a:spcAft>
              <a:buClr>
                <a:schemeClr val="accent1"/>
              </a:buClr>
              <a:defRPr sz="18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10" name="Text Placeholder 17">
            <a:extLst>
              <a:ext uri="{FF2B5EF4-FFF2-40B4-BE49-F238E27FC236}">
                <a16:creationId xmlns:a16="http://schemas.microsoft.com/office/drawing/2014/main" id="{06670BEC-4540-FF4C-B317-A28B32891357}"/>
              </a:ext>
            </a:extLst>
          </p:cNvPr>
          <p:cNvSpPr>
            <a:spLocks noGrp="1"/>
          </p:cNvSpPr>
          <p:nvPr>
            <p:ph type="body" sz="quarter" idx="29" hasCustomPrompt="1"/>
          </p:nvPr>
        </p:nvSpPr>
        <p:spPr>
          <a:xfrm>
            <a:off x="571824" y="1193187"/>
            <a:ext cx="4466765"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tx1"/>
                </a:solidFill>
                <a:latin typeface="+mj-lt"/>
                <a:ea typeface="+mj-ea"/>
                <a:cs typeface="+mj-cs"/>
              </a:defRPr>
            </a:lvl1pPr>
          </a:lstStyle>
          <a:p>
            <a:pPr lvl="0"/>
            <a:r>
              <a:rPr lang="en-US"/>
              <a:t>Insert subtitle</a:t>
            </a:r>
          </a:p>
        </p:txBody>
      </p:sp>
    </p:spTree>
    <p:extLst>
      <p:ext uri="{BB962C8B-B14F-4D97-AF65-F5344CB8AC3E}">
        <p14:creationId xmlns:p14="http://schemas.microsoft.com/office/powerpoint/2010/main" val="29293840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0/50 image/text_dark blue">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BDA5EDA-74E2-C340-993F-52C12A3AFDED}"/>
              </a:ext>
            </a:extLst>
          </p:cNvPr>
          <p:cNvSpPr/>
          <p:nvPr userDrawn="1"/>
        </p:nvSpPr>
        <p:spPr>
          <a:xfrm>
            <a:off x="5213350" y="812800"/>
            <a:ext cx="6978650" cy="6045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bg1"/>
              </a:solidFill>
            </a:endParaRPr>
          </a:p>
        </p:txBody>
      </p:sp>
      <p:sp>
        <p:nvSpPr>
          <p:cNvPr id="8" name="Picture Placeholder 3">
            <a:extLst>
              <a:ext uri="{FF2B5EF4-FFF2-40B4-BE49-F238E27FC236}">
                <a16:creationId xmlns:a16="http://schemas.microsoft.com/office/drawing/2014/main" id="{3F8CC6B1-E560-BD4B-A011-FFCCC0F3A411}"/>
              </a:ext>
            </a:extLst>
          </p:cNvPr>
          <p:cNvSpPr>
            <a:spLocks noGrp="1"/>
          </p:cNvSpPr>
          <p:nvPr>
            <p:ph type="pic" sz="quarter" idx="14" hasCustomPrompt="1"/>
          </p:nvPr>
        </p:nvSpPr>
        <p:spPr>
          <a:xfrm>
            <a:off x="0" y="1628194"/>
            <a:ext cx="5213350" cy="4732919"/>
          </a:xfrm>
        </p:spPr>
        <p:txBody>
          <a:bodyPr anchor="ctr" anchorCtr="0">
            <a:noAutofit/>
          </a:bodyPr>
          <a:lstStyle>
            <a:lvl1pPr marL="0" indent="0" algn="ctr">
              <a:buNone/>
              <a:defRPr sz="1400">
                <a:solidFill>
                  <a:schemeClr val="tx2"/>
                </a:solidFill>
              </a:defRPr>
            </a:lvl1pPr>
          </a:lstStyle>
          <a:p>
            <a:r>
              <a:rPr lang="en-GB"/>
              <a:t>insert image</a:t>
            </a:r>
          </a:p>
        </p:txBody>
      </p:sp>
      <p:sp>
        <p:nvSpPr>
          <p:cNvPr id="9" name="Slide Number Placeholder 10">
            <a:extLst>
              <a:ext uri="{FF2B5EF4-FFF2-40B4-BE49-F238E27FC236}">
                <a16:creationId xmlns:a16="http://schemas.microsoft.com/office/drawing/2014/main" id="{D527A90F-DC59-F74D-A23C-567984CF43CF}"/>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bg1"/>
                </a:solidFill>
              </a:defRPr>
            </a:lvl1pPr>
          </a:lstStyle>
          <a:p>
            <a:fld id="{ACE40072-2050-E24D-B430-547640EDA0F9}" type="slidenum">
              <a:rPr lang="en-GB" smtClean="0"/>
              <a:pPr/>
              <a:t>‹#›</a:t>
            </a:fld>
            <a:endParaRPr lang="en-GB"/>
          </a:p>
        </p:txBody>
      </p:sp>
      <p:sp>
        <p:nvSpPr>
          <p:cNvPr id="11" name="Footer Placeholder 3">
            <a:extLst>
              <a:ext uri="{FF2B5EF4-FFF2-40B4-BE49-F238E27FC236}">
                <a16:creationId xmlns:a16="http://schemas.microsoft.com/office/drawing/2014/main" id="{9614262E-143D-C544-9734-A476E62ED99D}"/>
              </a:ext>
            </a:extLst>
          </p:cNvPr>
          <p:cNvSpPr>
            <a:spLocks noGrp="1"/>
          </p:cNvSpPr>
          <p:nvPr>
            <p:ph type="ftr" sz="quarter" idx="3"/>
          </p:nvPr>
        </p:nvSpPr>
        <p:spPr>
          <a:xfrm>
            <a:off x="6710363" y="6542511"/>
            <a:ext cx="4114800" cy="180811"/>
          </a:xfrm>
          <a:prstGeom prst="rect">
            <a:avLst/>
          </a:prstGeom>
        </p:spPr>
        <p:txBody>
          <a:bodyPr vert="horz" lIns="0" tIns="0" rIns="0" bIns="0" rtlCol="0" anchor="t">
            <a:noAutofit/>
          </a:bodyPr>
          <a:lstStyle>
            <a:lvl1pPr algn="r">
              <a:defRPr sz="800">
                <a:solidFill>
                  <a:schemeClr val="bg1"/>
                </a:solidFill>
              </a:defRPr>
            </a:lvl1pPr>
          </a:lstStyle>
          <a:p>
            <a:r>
              <a:rPr lang="en-GB"/>
              <a:t>November Marketing Town Hall</a:t>
            </a:r>
          </a:p>
        </p:txBody>
      </p:sp>
      <p:sp>
        <p:nvSpPr>
          <p:cNvPr id="13" name="Title 1">
            <a:extLst>
              <a:ext uri="{FF2B5EF4-FFF2-40B4-BE49-F238E27FC236}">
                <a16:creationId xmlns:a16="http://schemas.microsoft.com/office/drawing/2014/main" id="{6A3E8128-6935-E942-B8F1-E29517FE9C6E}"/>
              </a:ext>
            </a:extLst>
          </p:cNvPr>
          <p:cNvSpPr>
            <a:spLocks noGrp="1"/>
          </p:cNvSpPr>
          <p:nvPr>
            <p:ph type="title" hasCustomPrompt="1"/>
          </p:nvPr>
        </p:nvSpPr>
        <p:spPr>
          <a:xfrm>
            <a:off x="573068" y="816951"/>
            <a:ext cx="4466765"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a:t>Insert title</a:t>
            </a:r>
            <a:endParaRPr lang="en-GB"/>
          </a:p>
        </p:txBody>
      </p:sp>
      <p:sp>
        <p:nvSpPr>
          <p:cNvPr id="14" name="Text Placeholder 13">
            <a:extLst>
              <a:ext uri="{FF2B5EF4-FFF2-40B4-BE49-F238E27FC236}">
                <a16:creationId xmlns:a16="http://schemas.microsoft.com/office/drawing/2014/main" id="{27CCCD69-4FBC-424C-AC78-A656404E9B5A}"/>
              </a:ext>
            </a:extLst>
          </p:cNvPr>
          <p:cNvSpPr>
            <a:spLocks noGrp="1"/>
          </p:cNvSpPr>
          <p:nvPr>
            <p:ph type="body" sz="quarter" idx="34" hasCustomPrompt="1"/>
          </p:nvPr>
        </p:nvSpPr>
        <p:spPr>
          <a:xfrm>
            <a:off x="5644895" y="1812925"/>
            <a:ext cx="5956231" cy="4340740"/>
          </a:xfrm>
        </p:spPr>
        <p:txBody>
          <a:bodyPr>
            <a:normAutofit/>
          </a:bodyPr>
          <a:lstStyle>
            <a:lvl1pPr marL="360000" indent="-360000">
              <a:lnSpc>
                <a:spcPct val="100000"/>
              </a:lnSpc>
              <a:spcBef>
                <a:spcPts val="600"/>
              </a:spcBef>
              <a:spcAft>
                <a:spcPts val="400"/>
              </a:spcAft>
              <a:buClr>
                <a:schemeClr val="bg1"/>
              </a:buClr>
              <a:defRPr sz="3000">
                <a:solidFill>
                  <a:schemeClr val="bg1"/>
                </a:solidFill>
              </a:defRPr>
            </a:lvl1pPr>
            <a:lvl2pPr marL="828000" indent="-432000">
              <a:lnSpc>
                <a:spcPct val="100000"/>
              </a:lnSpc>
              <a:spcBef>
                <a:spcPts val="600"/>
              </a:spcBef>
              <a:spcAft>
                <a:spcPts val="400"/>
              </a:spcAft>
              <a:buClr>
                <a:schemeClr val="bg1"/>
              </a:buClr>
              <a:defRPr sz="3000">
                <a:solidFill>
                  <a:schemeClr val="bg1"/>
                </a:solidFill>
              </a:defRPr>
            </a:lvl2pPr>
            <a:lvl3pPr marL="1216800" indent="-378000">
              <a:lnSpc>
                <a:spcPct val="100000"/>
              </a:lnSpc>
              <a:spcBef>
                <a:spcPts val="600"/>
              </a:spcBef>
              <a:spcAft>
                <a:spcPts val="400"/>
              </a:spcAft>
              <a:buClr>
                <a:schemeClr val="bg1"/>
              </a:buClr>
              <a:defRPr sz="2400">
                <a:solidFill>
                  <a:schemeClr val="bg1"/>
                </a:solidFill>
              </a:defRPr>
            </a:lvl3pPr>
            <a:lvl4pPr marL="1598400" indent="-378000">
              <a:lnSpc>
                <a:spcPct val="100000"/>
              </a:lnSpc>
              <a:spcBef>
                <a:spcPts val="600"/>
              </a:spcBef>
              <a:spcAft>
                <a:spcPts val="400"/>
              </a:spcAft>
              <a:buClr>
                <a:schemeClr val="bg1"/>
              </a:buClr>
              <a:defRPr sz="2400">
                <a:solidFill>
                  <a:schemeClr val="bg1"/>
                </a:solidFill>
              </a:defRPr>
            </a:lvl4pPr>
            <a:lvl5pPr marL="1872000" indent="-252000">
              <a:lnSpc>
                <a:spcPct val="100000"/>
              </a:lnSpc>
              <a:spcBef>
                <a:spcPts val="600"/>
              </a:spcBef>
              <a:spcAft>
                <a:spcPts val="400"/>
              </a:spcAft>
              <a:buClr>
                <a:schemeClr val="bg1"/>
              </a:buClr>
              <a:defRPr sz="1800">
                <a:solidFill>
                  <a:schemeClr val="bg1"/>
                </a:solidFill>
              </a:defRPr>
            </a:lvl5pPr>
            <a:lvl6pPr marL="2149200" indent="-252000">
              <a:lnSpc>
                <a:spcPct val="100000"/>
              </a:lnSpc>
              <a:spcBef>
                <a:spcPts val="600"/>
              </a:spcBef>
              <a:spcAft>
                <a:spcPts val="400"/>
              </a:spcAft>
              <a:buClr>
                <a:schemeClr val="bg1"/>
              </a:buClr>
              <a:defRPr sz="180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10" name="Text Placeholder 17">
            <a:extLst>
              <a:ext uri="{FF2B5EF4-FFF2-40B4-BE49-F238E27FC236}">
                <a16:creationId xmlns:a16="http://schemas.microsoft.com/office/drawing/2014/main" id="{06670BEC-4540-FF4C-B317-A28B32891357}"/>
              </a:ext>
            </a:extLst>
          </p:cNvPr>
          <p:cNvSpPr>
            <a:spLocks noGrp="1"/>
          </p:cNvSpPr>
          <p:nvPr>
            <p:ph type="body" sz="quarter" idx="29" hasCustomPrompt="1"/>
          </p:nvPr>
        </p:nvSpPr>
        <p:spPr>
          <a:xfrm>
            <a:off x="571824" y="1193187"/>
            <a:ext cx="4466765"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tx1"/>
                </a:solidFill>
                <a:latin typeface="+mj-lt"/>
                <a:ea typeface="+mj-ea"/>
                <a:cs typeface="+mj-cs"/>
              </a:defRPr>
            </a:lvl1pPr>
          </a:lstStyle>
          <a:p>
            <a:pPr lvl="0"/>
            <a:r>
              <a:rPr lang="en-US"/>
              <a:t>Insert subtitle</a:t>
            </a:r>
          </a:p>
        </p:txBody>
      </p:sp>
    </p:spTree>
    <p:extLst>
      <p:ext uri="{BB962C8B-B14F-4D97-AF65-F5344CB8AC3E}">
        <p14:creationId xmlns:p14="http://schemas.microsoft.com/office/powerpoint/2010/main" val="14071416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_Clarivate_WS hero">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iron, indoor, appliance, white&#10;&#10;Description automatically generated">
            <a:extLst>
              <a:ext uri="{FF2B5EF4-FFF2-40B4-BE49-F238E27FC236}">
                <a16:creationId xmlns:a16="http://schemas.microsoft.com/office/drawing/2014/main" id="{2355B305-6014-5C4F-85B3-D60EAB1FECA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8" name="Text Placeholder 7">
            <a:extLst>
              <a:ext uri="{FF2B5EF4-FFF2-40B4-BE49-F238E27FC236}">
                <a16:creationId xmlns:a16="http://schemas.microsoft.com/office/drawing/2014/main" id="{ECFC459D-09DE-9A43-A89A-A735CB7D3C76}"/>
              </a:ext>
            </a:extLst>
          </p:cNvPr>
          <p:cNvSpPr>
            <a:spLocks noGrp="1"/>
          </p:cNvSpPr>
          <p:nvPr>
            <p:ph type="body" sz="quarter" idx="13" hasCustomPrompt="1"/>
          </p:nvPr>
        </p:nvSpPr>
        <p:spPr>
          <a:xfrm>
            <a:off x="566698" y="2386673"/>
            <a:ext cx="6592888" cy="1203406"/>
          </a:xfrm>
        </p:spPr>
        <p:txBody>
          <a:bodyPr wrap="square">
            <a:noAutofit/>
          </a:bodyPr>
          <a:lstStyle>
            <a:lvl1pPr marL="0" indent="0">
              <a:lnSpc>
                <a:spcPct val="85000"/>
              </a:lnSpc>
              <a:spcAft>
                <a:spcPts val="0"/>
              </a:spcAft>
              <a:buNone/>
              <a:defRPr sz="4600" b="1" spc="20" baseline="0">
                <a:solidFill>
                  <a:schemeClr val="tx1"/>
                </a:solidFill>
              </a:defRPr>
            </a:lvl1pPr>
          </a:lstStyle>
          <a:p>
            <a:pPr lvl="0"/>
            <a:r>
              <a:rPr lang="en-US"/>
              <a:t>Insert Presentation title, </a:t>
            </a:r>
            <a:br>
              <a:rPr lang="en-US"/>
            </a:br>
            <a:r>
              <a:rPr lang="en-US"/>
              <a:t>extending to two lines</a:t>
            </a:r>
          </a:p>
        </p:txBody>
      </p:sp>
      <p:sp>
        <p:nvSpPr>
          <p:cNvPr id="19" name="Text Placeholder 4">
            <a:extLst>
              <a:ext uri="{FF2B5EF4-FFF2-40B4-BE49-F238E27FC236}">
                <a16:creationId xmlns:a16="http://schemas.microsoft.com/office/drawing/2014/main" id="{195BE658-B3A1-364A-9812-80B61DF017E9}"/>
              </a:ext>
            </a:extLst>
          </p:cNvPr>
          <p:cNvSpPr>
            <a:spLocks noGrp="1"/>
          </p:cNvSpPr>
          <p:nvPr>
            <p:ph type="body" sz="quarter" idx="11" hasCustomPrompt="1"/>
          </p:nvPr>
        </p:nvSpPr>
        <p:spPr>
          <a:xfrm>
            <a:off x="566698" y="3966883"/>
            <a:ext cx="6592887" cy="838200"/>
          </a:xfrm>
        </p:spPr>
        <p:txBody>
          <a:bodyPr>
            <a:noAutofit/>
          </a:bodyPr>
          <a:lstStyle>
            <a:lvl1pPr marL="0" indent="0">
              <a:lnSpc>
                <a:spcPct val="85000"/>
              </a:lnSpc>
              <a:spcAft>
                <a:spcPts val="0"/>
              </a:spcAft>
              <a:buNone/>
              <a:defRPr sz="2400">
                <a:solidFill>
                  <a:schemeClr val="tx1"/>
                </a:solidFill>
              </a:defRPr>
            </a:lvl1pPr>
            <a:lvl2pPr marL="457189" indent="0">
              <a:buNone/>
              <a:defRPr/>
            </a:lvl2pPr>
          </a:lstStyle>
          <a:p>
            <a:pPr lvl="0"/>
            <a:r>
              <a:rPr lang="en-US"/>
              <a:t>Insert Presentation Subtitle, </a:t>
            </a:r>
            <a:br>
              <a:rPr lang="en-US"/>
            </a:br>
            <a:r>
              <a:rPr lang="en-US"/>
              <a:t>extending to two lines</a:t>
            </a:r>
          </a:p>
        </p:txBody>
      </p:sp>
      <p:sp>
        <p:nvSpPr>
          <p:cNvPr id="20" name="Text Placeholder 4">
            <a:extLst>
              <a:ext uri="{FF2B5EF4-FFF2-40B4-BE49-F238E27FC236}">
                <a16:creationId xmlns:a16="http://schemas.microsoft.com/office/drawing/2014/main" id="{E027921E-2623-2E44-9A9B-6D19247B86BE}"/>
              </a:ext>
            </a:extLst>
          </p:cNvPr>
          <p:cNvSpPr>
            <a:spLocks noGrp="1"/>
          </p:cNvSpPr>
          <p:nvPr>
            <p:ph type="body" sz="quarter" idx="12" hasCustomPrompt="1"/>
          </p:nvPr>
        </p:nvSpPr>
        <p:spPr>
          <a:xfrm>
            <a:off x="567539" y="5465483"/>
            <a:ext cx="3632200" cy="334211"/>
          </a:xfrm>
        </p:spPr>
        <p:txBody>
          <a:bodyPr>
            <a:noAutofit/>
          </a:bodyPr>
          <a:lstStyle>
            <a:lvl1pPr marL="0" indent="0">
              <a:lnSpc>
                <a:spcPct val="100000"/>
              </a:lnSpc>
              <a:buNone/>
              <a:defRPr sz="1800">
                <a:solidFill>
                  <a:schemeClr val="tx1"/>
                </a:solidFill>
              </a:defRPr>
            </a:lvl1pPr>
            <a:lvl2pPr marL="457189" indent="0">
              <a:buNone/>
              <a:defRPr/>
            </a:lvl2pPr>
          </a:lstStyle>
          <a:p>
            <a:pPr lvl="0"/>
            <a:r>
              <a:rPr lang="en-US"/>
              <a:t>Insert Name</a:t>
            </a:r>
          </a:p>
        </p:txBody>
      </p:sp>
      <p:sp>
        <p:nvSpPr>
          <p:cNvPr id="21" name="Text Placeholder 4">
            <a:extLst>
              <a:ext uri="{FF2B5EF4-FFF2-40B4-BE49-F238E27FC236}">
                <a16:creationId xmlns:a16="http://schemas.microsoft.com/office/drawing/2014/main" id="{118A9E82-C015-804C-8308-20BFD64DF688}"/>
              </a:ext>
            </a:extLst>
          </p:cNvPr>
          <p:cNvSpPr>
            <a:spLocks noGrp="1"/>
          </p:cNvSpPr>
          <p:nvPr>
            <p:ph type="body" sz="quarter" idx="14" hasCustomPrompt="1"/>
          </p:nvPr>
        </p:nvSpPr>
        <p:spPr>
          <a:xfrm>
            <a:off x="567539" y="5846483"/>
            <a:ext cx="3632200" cy="358274"/>
          </a:xfrm>
        </p:spPr>
        <p:txBody>
          <a:bodyPr>
            <a:noAutofit/>
          </a:bodyPr>
          <a:lstStyle>
            <a:lvl1pPr marL="0" indent="0">
              <a:lnSpc>
                <a:spcPct val="100000"/>
              </a:lnSpc>
              <a:buNone/>
              <a:defRPr sz="1800">
                <a:solidFill>
                  <a:schemeClr val="tx1"/>
                </a:solidFill>
              </a:defRPr>
            </a:lvl1pPr>
            <a:lvl2pPr marL="457189" indent="0">
              <a:buNone/>
              <a:defRPr/>
            </a:lvl2pPr>
          </a:lstStyle>
          <a:p>
            <a:pPr lvl="0"/>
            <a:r>
              <a:rPr lang="en-US"/>
              <a:t>00.00.2019</a:t>
            </a:r>
          </a:p>
        </p:txBody>
      </p:sp>
      <p:pic>
        <p:nvPicPr>
          <p:cNvPr id="9" name="Picture 8" descr="A close up of a flower&#10;&#10;Description automatically generated">
            <a:extLst>
              <a:ext uri="{FF2B5EF4-FFF2-40B4-BE49-F238E27FC236}">
                <a16:creationId xmlns:a16="http://schemas.microsoft.com/office/drawing/2014/main" id="{8A5B45B7-50B0-8B43-8A85-3E4D946A090E}"/>
              </a:ext>
            </a:extLst>
          </p:cNvPr>
          <p:cNvPicPr>
            <a:picLocks noChangeAspect="1"/>
          </p:cNvPicPr>
          <p:nvPr userDrawn="1"/>
        </p:nvPicPr>
        <p:blipFill>
          <a:blip r:embed="rId3"/>
          <a:stretch>
            <a:fillRect/>
          </a:stretch>
        </p:blipFill>
        <p:spPr>
          <a:xfrm>
            <a:off x="360290" y="265773"/>
            <a:ext cx="2799590" cy="838200"/>
          </a:xfrm>
          <a:prstGeom prst="rect">
            <a:avLst/>
          </a:prstGeom>
        </p:spPr>
      </p:pic>
    </p:spTree>
    <p:extLst>
      <p:ext uri="{BB962C8B-B14F-4D97-AF65-F5344CB8AC3E}">
        <p14:creationId xmlns:p14="http://schemas.microsoft.com/office/powerpoint/2010/main" val="6248035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0/50 image/text_teal">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BDA5EDA-74E2-C340-993F-52C12A3AFDED}"/>
              </a:ext>
            </a:extLst>
          </p:cNvPr>
          <p:cNvSpPr/>
          <p:nvPr userDrawn="1"/>
        </p:nvSpPr>
        <p:spPr>
          <a:xfrm>
            <a:off x="5213350" y="812800"/>
            <a:ext cx="6978650" cy="60452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bg1"/>
              </a:solidFill>
            </a:endParaRPr>
          </a:p>
        </p:txBody>
      </p:sp>
      <p:sp>
        <p:nvSpPr>
          <p:cNvPr id="8" name="Picture Placeholder 3">
            <a:extLst>
              <a:ext uri="{FF2B5EF4-FFF2-40B4-BE49-F238E27FC236}">
                <a16:creationId xmlns:a16="http://schemas.microsoft.com/office/drawing/2014/main" id="{3F8CC6B1-E560-BD4B-A011-FFCCC0F3A411}"/>
              </a:ext>
            </a:extLst>
          </p:cNvPr>
          <p:cNvSpPr>
            <a:spLocks noGrp="1"/>
          </p:cNvSpPr>
          <p:nvPr>
            <p:ph type="pic" sz="quarter" idx="14" hasCustomPrompt="1"/>
          </p:nvPr>
        </p:nvSpPr>
        <p:spPr>
          <a:xfrm>
            <a:off x="0" y="1628194"/>
            <a:ext cx="5213350" cy="4732919"/>
          </a:xfrm>
        </p:spPr>
        <p:txBody>
          <a:bodyPr anchor="ctr" anchorCtr="0">
            <a:noAutofit/>
          </a:bodyPr>
          <a:lstStyle>
            <a:lvl1pPr marL="0" indent="0" algn="ctr">
              <a:buNone/>
              <a:defRPr sz="1400">
                <a:solidFill>
                  <a:schemeClr val="tx2"/>
                </a:solidFill>
              </a:defRPr>
            </a:lvl1pPr>
          </a:lstStyle>
          <a:p>
            <a:r>
              <a:rPr lang="en-GB"/>
              <a:t>insert image</a:t>
            </a:r>
          </a:p>
        </p:txBody>
      </p:sp>
      <p:sp>
        <p:nvSpPr>
          <p:cNvPr id="9" name="Slide Number Placeholder 10">
            <a:extLst>
              <a:ext uri="{FF2B5EF4-FFF2-40B4-BE49-F238E27FC236}">
                <a16:creationId xmlns:a16="http://schemas.microsoft.com/office/drawing/2014/main" id="{D527A90F-DC59-F74D-A23C-567984CF43CF}"/>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bg1"/>
                </a:solidFill>
              </a:defRPr>
            </a:lvl1pPr>
          </a:lstStyle>
          <a:p>
            <a:fld id="{ACE40072-2050-E24D-B430-547640EDA0F9}" type="slidenum">
              <a:rPr lang="en-GB" smtClean="0"/>
              <a:pPr/>
              <a:t>‹#›</a:t>
            </a:fld>
            <a:endParaRPr lang="en-GB"/>
          </a:p>
        </p:txBody>
      </p:sp>
      <p:sp>
        <p:nvSpPr>
          <p:cNvPr id="11" name="Footer Placeholder 3">
            <a:extLst>
              <a:ext uri="{FF2B5EF4-FFF2-40B4-BE49-F238E27FC236}">
                <a16:creationId xmlns:a16="http://schemas.microsoft.com/office/drawing/2014/main" id="{9614262E-143D-C544-9734-A476E62ED99D}"/>
              </a:ext>
            </a:extLst>
          </p:cNvPr>
          <p:cNvSpPr>
            <a:spLocks noGrp="1"/>
          </p:cNvSpPr>
          <p:nvPr>
            <p:ph type="ftr" sz="quarter" idx="3"/>
          </p:nvPr>
        </p:nvSpPr>
        <p:spPr>
          <a:xfrm>
            <a:off x="6710363" y="6542511"/>
            <a:ext cx="4114800" cy="180811"/>
          </a:xfrm>
          <a:prstGeom prst="rect">
            <a:avLst/>
          </a:prstGeom>
        </p:spPr>
        <p:txBody>
          <a:bodyPr vert="horz" lIns="0" tIns="0" rIns="0" bIns="0" rtlCol="0" anchor="t">
            <a:noAutofit/>
          </a:bodyPr>
          <a:lstStyle>
            <a:lvl1pPr algn="r">
              <a:defRPr sz="800">
                <a:solidFill>
                  <a:schemeClr val="bg1"/>
                </a:solidFill>
              </a:defRPr>
            </a:lvl1pPr>
          </a:lstStyle>
          <a:p>
            <a:r>
              <a:rPr lang="en-GB"/>
              <a:t>November Marketing Town Hall</a:t>
            </a:r>
          </a:p>
        </p:txBody>
      </p:sp>
      <p:sp>
        <p:nvSpPr>
          <p:cNvPr id="13" name="Title 1">
            <a:extLst>
              <a:ext uri="{FF2B5EF4-FFF2-40B4-BE49-F238E27FC236}">
                <a16:creationId xmlns:a16="http://schemas.microsoft.com/office/drawing/2014/main" id="{6A3E8128-6935-E942-B8F1-E29517FE9C6E}"/>
              </a:ext>
            </a:extLst>
          </p:cNvPr>
          <p:cNvSpPr>
            <a:spLocks noGrp="1"/>
          </p:cNvSpPr>
          <p:nvPr>
            <p:ph type="title" hasCustomPrompt="1"/>
          </p:nvPr>
        </p:nvSpPr>
        <p:spPr>
          <a:xfrm>
            <a:off x="573068" y="816951"/>
            <a:ext cx="4466765"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a:t>Insert title</a:t>
            </a:r>
            <a:endParaRPr lang="en-GB"/>
          </a:p>
        </p:txBody>
      </p:sp>
      <p:sp>
        <p:nvSpPr>
          <p:cNvPr id="14" name="Text Placeholder 13">
            <a:extLst>
              <a:ext uri="{FF2B5EF4-FFF2-40B4-BE49-F238E27FC236}">
                <a16:creationId xmlns:a16="http://schemas.microsoft.com/office/drawing/2014/main" id="{27CCCD69-4FBC-424C-AC78-A656404E9B5A}"/>
              </a:ext>
            </a:extLst>
          </p:cNvPr>
          <p:cNvSpPr>
            <a:spLocks noGrp="1"/>
          </p:cNvSpPr>
          <p:nvPr>
            <p:ph type="body" sz="quarter" idx="34" hasCustomPrompt="1"/>
          </p:nvPr>
        </p:nvSpPr>
        <p:spPr>
          <a:xfrm>
            <a:off x="5644895" y="1812925"/>
            <a:ext cx="5956231" cy="4340740"/>
          </a:xfrm>
        </p:spPr>
        <p:txBody>
          <a:bodyPr>
            <a:normAutofit/>
          </a:bodyPr>
          <a:lstStyle>
            <a:lvl1pPr marL="360000" indent="-360000">
              <a:lnSpc>
                <a:spcPct val="100000"/>
              </a:lnSpc>
              <a:spcBef>
                <a:spcPts val="600"/>
              </a:spcBef>
              <a:spcAft>
                <a:spcPts val="400"/>
              </a:spcAft>
              <a:buClr>
                <a:schemeClr val="bg1"/>
              </a:buClr>
              <a:defRPr sz="3000">
                <a:solidFill>
                  <a:schemeClr val="bg1"/>
                </a:solidFill>
              </a:defRPr>
            </a:lvl1pPr>
            <a:lvl2pPr marL="828000" indent="-432000">
              <a:lnSpc>
                <a:spcPct val="100000"/>
              </a:lnSpc>
              <a:spcBef>
                <a:spcPts val="600"/>
              </a:spcBef>
              <a:spcAft>
                <a:spcPts val="400"/>
              </a:spcAft>
              <a:buClr>
                <a:schemeClr val="bg1"/>
              </a:buClr>
              <a:defRPr sz="3000">
                <a:solidFill>
                  <a:schemeClr val="bg1"/>
                </a:solidFill>
              </a:defRPr>
            </a:lvl2pPr>
            <a:lvl3pPr marL="1216800" indent="-378000">
              <a:lnSpc>
                <a:spcPct val="100000"/>
              </a:lnSpc>
              <a:spcBef>
                <a:spcPts val="600"/>
              </a:spcBef>
              <a:spcAft>
                <a:spcPts val="400"/>
              </a:spcAft>
              <a:buClr>
                <a:schemeClr val="bg1"/>
              </a:buClr>
              <a:defRPr sz="2400">
                <a:solidFill>
                  <a:schemeClr val="bg1"/>
                </a:solidFill>
              </a:defRPr>
            </a:lvl3pPr>
            <a:lvl4pPr marL="1598400" indent="-378000">
              <a:lnSpc>
                <a:spcPct val="100000"/>
              </a:lnSpc>
              <a:spcBef>
                <a:spcPts val="600"/>
              </a:spcBef>
              <a:spcAft>
                <a:spcPts val="400"/>
              </a:spcAft>
              <a:buClr>
                <a:schemeClr val="bg1"/>
              </a:buClr>
              <a:defRPr sz="2400">
                <a:solidFill>
                  <a:schemeClr val="bg1"/>
                </a:solidFill>
              </a:defRPr>
            </a:lvl4pPr>
            <a:lvl5pPr marL="1872000" indent="-252000">
              <a:lnSpc>
                <a:spcPct val="100000"/>
              </a:lnSpc>
              <a:spcBef>
                <a:spcPts val="600"/>
              </a:spcBef>
              <a:spcAft>
                <a:spcPts val="400"/>
              </a:spcAft>
              <a:buClr>
                <a:schemeClr val="bg1"/>
              </a:buClr>
              <a:defRPr sz="1800">
                <a:solidFill>
                  <a:schemeClr val="bg1"/>
                </a:solidFill>
              </a:defRPr>
            </a:lvl5pPr>
            <a:lvl6pPr marL="2149200" indent="-252000">
              <a:lnSpc>
                <a:spcPct val="100000"/>
              </a:lnSpc>
              <a:spcBef>
                <a:spcPts val="600"/>
              </a:spcBef>
              <a:spcAft>
                <a:spcPts val="400"/>
              </a:spcAft>
              <a:buClr>
                <a:schemeClr val="bg1"/>
              </a:buClr>
              <a:defRPr sz="180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10" name="Text Placeholder 17">
            <a:extLst>
              <a:ext uri="{FF2B5EF4-FFF2-40B4-BE49-F238E27FC236}">
                <a16:creationId xmlns:a16="http://schemas.microsoft.com/office/drawing/2014/main" id="{06670BEC-4540-FF4C-B317-A28B32891357}"/>
              </a:ext>
            </a:extLst>
          </p:cNvPr>
          <p:cNvSpPr>
            <a:spLocks noGrp="1"/>
          </p:cNvSpPr>
          <p:nvPr>
            <p:ph type="body" sz="quarter" idx="29" hasCustomPrompt="1"/>
          </p:nvPr>
        </p:nvSpPr>
        <p:spPr>
          <a:xfrm>
            <a:off x="571824" y="1193187"/>
            <a:ext cx="4466765"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tx1"/>
                </a:solidFill>
                <a:latin typeface="+mj-lt"/>
                <a:ea typeface="+mj-ea"/>
                <a:cs typeface="+mj-cs"/>
              </a:defRPr>
            </a:lvl1pPr>
          </a:lstStyle>
          <a:p>
            <a:pPr lvl="0"/>
            <a:r>
              <a:rPr lang="en-US"/>
              <a:t>Insert subtitle</a:t>
            </a:r>
          </a:p>
        </p:txBody>
      </p:sp>
    </p:spTree>
    <p:extLst>
      <p:ext uri="{BB962C8B-B14F-4D97-AF65-F5344CB8AC3E}">
        <p14:creationId xmlns:p14="http://schemas.microsoft.com/office/powerpoint/2010/main" val="18304285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50/50 image/text_white">
    <p:bg>
      <p:bgPr>
        <a:solidFill>
          <a:schemeClr val="bg1"/>
        </a:solidFill>
        <a:effectLst/>
      </p:bgPr>
    </p:bg>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3F8CC6B1-E560-BD4B-A011-FFCCC0F3A411}"/>
              </a:ext>
            </a:extLst>
          </p:cNvPr>
          <p:cNvSpPr>
            <a:spLocks noGrp="1"/>
          </p:cNvSpPr>
          <p:nvPr>
            <p:ph type="pic" sz="quarter" idx="14" hasCustomPrompt="1"/>
          </p:nvPr>
        </p:nvSpPr>
        <p:spPr>
          <a:xfrm>
            <a:off x="6965582" y="1628194"/>
            <a:ext cx="5213350" cy="4732919"/>
          </a:xfrm>
        </p:spPr>
        <p:txBody>
          <a:bodyPr anchor="ctr" anchorCtr="0">
            <a:noAutofit/>
          </a:bodyPr>
          <a:lstStyle>
            <a:lvl1pPr marL="0" indent="0" algn="ctr">
              <a:buNone/>
              <a:defRPr sz="1400">
                <a:solidFill>
                  <a:schemeClr val="tx2"/>
                </a:solidFill>
              </a:defRPr>
            </a:lvl1pPr>
          </a:lstStyle>
          <a:p>
            <a:r>
              <a:rPr lang="en-GB"/>
              <a:t>insert image</a:t>
            </a:r>
          </a:p>
        </p:txBody>
      </p:sp>
      <p:sp>
        <p:nvSpPr>
          <p:cNvPr id="9" name="Slide Number Placeholder 10">
            <a:extLst>
              <a:ext uri="{FF2B5EF4-FFF2-40B4-BE49-F238E27FC236}">
                <a16:creationId xmlns:a16="http://schemas.microsoft.com/office/drawing/2014/main" id="{D527A90F-DC59-F74D-A23C-567984CF43CF}"/>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a:p>
        </p:txBody>
      </p:sp>
      <p:sp>
        <p:nvSpPr>
          <p:cNvPr id="11" name="Footer Placeholder 3">
            <a:extLst>
              <a:ext uri="{FF2B5EF4-FFF2-40B4-BE49-F238E27FC236}">
                <a16:creationId xmlns:a16="http://schemas.microsoft.com/office/drawing/2014/main" id="{9614262E-143D-C544-9734-A476E62ED99D}"/>
              </a:ext>
            </a:extLst>
          </p:cNvPr>
          <p:cNvSpPr>
            <a:spLocks noGrp="1"/>
          </p:cNvSpPr>
          <p:nvPr>
            <p:ph type="ftr" sz="quarter" idx="3"/>
          </p:nvPr>
        </p:nvSpPr>
        <p:spPr>
          <a:xfrm>
            <a:off x="67230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November Marketing Town Hall</a:t>
            </a:r>
          </a:p>
        </p:txBody>
      </p:sp>
      <p:sp>
        <p:nvSpPr>
          <p:cNvPr id="13" name="Title 1">
            <a:extLst>
              <a:ext uri="{FF2B5EF4-FFF2-40B4-BE49-F238E27FC236}">
                <a16:creationId xmlns:a16="http://schemas.microsoft.com/office/drawing/2014/main" id="{6A3E8128-6935-E942-B8F1-E29517FE9C6E}"/>
              </a:ext>
            </a:extLst>
          </p:cNvPr>
          <p:cNvSpPr>
            <a:spLocks noGrp="1"/>
          </p:cNvSpPr>
          <p:nvPr>
            <p:ph type="title" hasCustomPrompt="1"/>
          </p:nvPr>
        </p:nvSpPr>
        <p:spPr>
          <a:xfrm>
            <a:off x="573068" y="816951"/>
            <a:ext cx="4466765"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a:t>Insert title</a:t>
            </a:r>
            <a:endParaRPr lang="en-GB"/>
          </a:p>
        </p:txBody>
      </p:sp>
      <p:sp>
        <p:nvSpPr>
          <p:cNvPr id="14" name="Text Placeholder 13">
            <a:extLst>
              <a:ext uri="{FF2B5EF4-FFF2-40B4-BE49-F238E27FC236}">
                <a16:creationId xmlns:a16="http://schemas.microsoft.com/office/drawing/2014/main" id="{27CCCD69-4FBC-424C-AC78-A656404E9B5A}"/>
              </a:ext>
            </a:extLst>
          </p:cNvPr>
          <p:cNvSpPr>
            <a:spLocks noGrp="1"/>
          </p:cNvSpPr>
          <p:nvPr>
            <p:ph type="body" sz="quarter" idx="34" hasCustomPrompt="1"/>
          </p:nvPr>
        </p:nvSpPr>
        <p:spPr>
          <a:xfrm>
            <a:off x="573067" y="1812925"/>
            <a:ext cx="5952744" cy="4340740"/>
          </a:xfrm>
        </p:spPr>
        <p:txBody>
          <a:bodyPr>
            <a:normAutofit/>
          </a:bodyPr>
          <a:lstStyle>
            <a:lvl1pPr marL="360000" indent="-360000">
              <a:lnSpc>
                <a:spcPct val="100000"/>
              </a:lnSpc>
              <a:spcBef>
                <a:spcPts val="600"/>
              </a:spcBef>
              <a:spcAft>
                <a:spcPts val="400"/>
              </a:spcAft>
              <a:buClr>
                <a:schemeClr val="accent1"/>
              </a:buClr>
              <a:defRPr sz="3000">
                <a:solidFill>
                  <a:schemeClr val="tx1"/>
                </a:solidFill>
              </a:defRPr>
            </a:lvl1pPr>
            <a:lvl2pPr marL="828000" indent="-432000">
              <a:lnSpc>
                <a:spcPct val="100000"/>
              </a:lnSpc>
              <a:spcBef>
                <a:spcPts val="600"/>
              </a:spcBef>
              <a:spcAft>
                <a:spcPts val="400"/>
              </a:spcAft>
              <a:buClr>
                <a:schemeClr val="accent1"/>
              </a:buClr>
              <a:defRPr sz="3000">
                <a:solidFill>
                  <a:schemeClr val="tx1"/>
                </a:solidFill>
              </a:defRPr>
            </a:lvl2pPr>
            <a:lvl3pPr marL="1216800" indent="-378000">
              <a:lnSpc>
                <a:spcPct val="100000"/>
              </a:lnSpc>
              <a:spcBef>
                <a:spcPts val="600"/>
              </a:spcBef>
              <a:spcAft>
                <a:spcPts val="400"/>
              </a:spcAft>
              <a:buClr>
                <a:schemeClr val="accent1"/>
              </a:buClr>
              <a:defRPr sz="2400">
                <a:solidFill>
                  <a:schemeClr val="tx1"/>
                </a:solidFill>
              </a:defRPr>
            </a:lvl3pPr>
            <a:lvl4pPr marL="1598400" indent="-378000">
              <a:lnSpc>
                <a:spcPct val="100000"/>
              </a:lnSpc>
              <a:spcBef>
                <a:spcPts val="600"/>
              </a:spcBef>
              <a:spcAft>
                <a:spcPts val="400"/>
              </a:spcAft>
              <a:buClr>
                <a:schemeClr val="accent1"/>
              </a:buClr>
              <a:defRPr sz="2400">
                <a:solidFill>
                  <a:schemeClr val="tx1"/>
                </a:solidFill>
              </a:defRPr>
            </a:lvl4pPr>
            <a:lvl5pPr marL="1872000" indent="-252000">
              <a:lnSpc>
                <a:spcPct val="100000"/>
              </a:lnSpc>
              <a:spcBef>
                <a:spcPts val="600"/>
              </a:spcBef>
              <a:spcAft>
                <a:spcPts val="400"/>
              </a:spcAft>
              <a:buClr>
                <a:schemeClr val="accent1"/>
              </a:buClr>
              <a:defRPr sz="1800">
                <a:solidFill>
                  <a:schemeClr val="tx1"/>
                </a:solidFill>
              </a:defRPr>
            </a:lvl5pPr>
            <a:lvl6pPr marL="2149200" indent="-252000">
              <a:lnSpc>
                <a:spcPct val="100000"/>
              </a:lnSpc>
              <a:spcBef>
                <a:spcPts val="600"/>
              </a:spcBef>
              <a:spcAft>
                <a:spcPts val="400"/>
              </a:spcAft>
              <a:buClr>
                <a:schemeClr val="accent1"/>
              </a:buClr>
              <a:defRPr sz="18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7" name="Text Placeholder 17">
            <a:extLst>
              <a:ext uri="{FF2B5EF4-FFF2-40B4-BE49-F238E27FC236}">
                <a16:creationId xmlns:a16="http://schemas.microsoft.com/office/drawing/2014/main" id="{3238C88D-7906-D44A-B95C-2C9289BAF3F3}"/>
              </a:ext>
            </a:extLst>
          </p:cNvPr>
          <p:cNvSpPr>
            <a:spLocks noGrp="1"/>
          </p:cNvSpPr>
          <p:nvPr>
            <p:ph type="body" sz="quarter" idx="29" hasCustomPrompt="1"/>
          </p:nvPr>
        </p:nvSpPr>
        <p:spPr>
          <a:xfrm>
            <a:off x="571824" y="1193187"/>
            <a:ext cx="4451741" cy="395878"/>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tx1"/>
                </a:solidFill>
                <a:latin typeface="+mj-lt"/>
                <a:ea typeface="+mj-ea"/>
                <a:cs typeface="+mj-cs"/>
              </a:defRPr>
            </a:lvl1pPr>
          </a:lstStyle>
          <a:p>
            <a:pPr lvl="0"/>
            <a:r>
              <a:rPr lang="en-US"/>
              <a:t>Insert subtitle</a:t>
            </a:r>
          </a:p>
        </p:txBody>
      </p:sp>
    </p:spTree>
    <p:extLst>
      <p:ext uri="{BB962C8B-B14F-4D97-AF65-F5344CB8AC3E}">
        <p14:creationId xmlns:p14="http://schemas.microsoft.com/office/powerpoint/2010/main" val="29922295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hart_left bar_white">
    <p:spTree>
      <p:nvGrpSpPr>
        <p:cNvPr id="1" name=""/>
        <p:cNvGrpSpPr/>
        <p:nvPr/>
      </p:nvGrpSpPr>
      <p:grpSpPr>
        <a:xfrm>
          <a:off x="0" y="0"/>
          <a:ext cx="0" cy="0"/>
          <a:chOff x="0" y="0"/>
          <a:chExt cx="0" cy="0"/>
        </a:xfrm>
      </p:grpSpPr>
      <p:sp>
        <p:nvSpPr>
          <p:cNvPr id="8" name="Chart Placeholder 2">
            <a:extLst>
              <a:ext uri="{FF2B5EF4-FFF2-40B4-BE49-F238E27FC236}">
                <a16:creationId xmlns:a16="http://schemas.microsoft.com/office/drawing/2014/main" id="{E38BC730-E8CD-FE4E-A9FA-C686172226E0}"/>
              </a:ext>
            </a:extLst>
          </p:cNvPr>
          <p:cNvSpPr>
            <a:spLocks noGrp="1"/>
          </p:cNvSpPr>
          <p:nvPr>
            <p:ph type="chart" sz="quarter" idx="16"/>
          </p:nvPr>
        </p:nvSpPr>
        <p:spPr>
          <a:xfrm>
            <a:off x="4248150" y="812800"/>
            <a:ext cx="7345357" cy="5134919"/>
          </a:xfrm>
        </p:spPr>
        <p:txBody>
          <a:bodyPr>
            <a:noAutofit/>
          </a:bodyPr>
          <a:lstStyle>
            <a:lvl1pPr>
              <a:defRPr sz="2400"/>
            </a:lvl1pPr>
          </a:lstStyle>
          <a:p>
            <a:r>
              <a:rPr lang="en-US"/>
              <a:t>Click icon to add chart</a:t>
            </a:r>
            <a:endParaRPr lang="en-GB"/>
          </a:p>
        </p:txBody>
      </p:sp>
      <p:sp>
        <p:nvSpPr>
          <p:cNvPr id="11" name="Slide Number Placeholder 10">
            <a:extLst>
              <a:ext uri="{FF2B5EF4-FFF2-40B4-BE49-F238E27FC236}">
                <a16:creationId xmlns:a16="http://schemas.microsoft.com/office/drawing/2014/main" id="{90BC2DEB-DF9F-5342-A628-9F24059CF3CE}"/>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a:p>
        </p:txBody>
      </p:sp>
      <p:sp>
        <p:nvSpPr>
          <p:cNvPr id="14" name="Footer Placeholder 3">
            <a:extLst>
              <a:ext uri="{FF2B5EF4-FFF2-40B4-BE49-F238E27FC236}">
                <a16:creationId xmlns:a16="http://schemas.microsoft.com/office/drawing/2014/main" id="{A7D5D2B4-7D16-BB4A-9B20-32462A330D37}"/>
              </a:ext>
            </a:extLst>
          </p:cNvPr>
          <p:cNvSpPr>
            <a:spLocks noGrp="1"/>
          </p:cNvSpPr>
          <p:nvPr>
            <p:ph type="ftr" sz="quarter" idx="3"/>
          </p:nvPr>
        </p:nvSpPr>
        <p:spPr>
          <a:xfrm>
            <a:off x="67230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November Marketing Town Hall</a:t>
            </a:r>
          </a:p>
        </p:txBody>
      </p:sp>
      <p:sp>
        <p:nvSpPr>
          <p:cNvPr id="13" name="Title 1">
            <a:extLst>
              <a:ext uri="{FF2B5EF4-FFF2-40B4-BE49-F238E27FC236}">
                <a16:creationId xmlns:a16="http://schemas.microsoft.com/office/drawing/2014/main" id="{44AFBCFD-998D-0C4E-8DA1-E6B80A5A66D0}"/>
              </a:ext>
            </a:extLst>
          </p:cNvPr>
          <p:cNvSpPr>
            <a:spLocks noGrp="1"/>
          </p:cNvSpPr>
          <p:nvPr>
            <p:ph type="title" hasCustomPrompt="1"/>
          </p:nvPr>
        </p:nvSpPr>
        <p:spPr>
          <a:xfrm>
            <a:off x="573068" y="816951"/>
            <a:ext cx="3209465"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a:t>Insert title</a:t>
            </a:r>
            <a:endParaRPr lang="en-GB"/>
          </a:p>
        </p:txBody>
      </p:sp>
      <p:sp>
        <p:nvSpPr>
          <p:cNvPr id="16" name="Text Placeholder 2">
            <a:extLst>
              <a:ext uri="{FF2B5EF4-FFF2-40B4-BE49-F238E27FC236}">
                <a16:creationId xmlns:a16="http://schemas.microsoft.com/office/drawing/2014/main" id="{24712853-735D-4445-9505-B48B85D62960}"/>
              </a:ext>
            </a:extLst>
          </p:cNvPr>
          <p:cNvSpPr>
            <a:spLocks noGrp="1"/>
          </p:cNvSpPr>
          <p:nvPr>
            <p:ph type="body" sz="quarter" idx="31" hasCustomPrompt="1"/>
          </p:nvPr>
        </p:nvSpPr>
        <p:spPr>
          <a:xfrm>
            <a:off x="4248150" y="6057900"/>
            <a:ext cx="4648200" cy="303213"/>
          </a:xfrm>
        </p:spPr>
        <p:txBody>
          <a:bodyPr>
            <a:noAutofit/>
          </a:bodyPr>
          <a:lstStyle>
            <a:lvl1pPr marL="0" indent="0">
              <a:buNone/>
              <a:defRPr sz="1400">
                <a:solidFill>
                  <a:schemeClr val="tx1"/>
                </a:solidFill>
              </a:defRPr>
            </a:lvl1pPr>
            <a:lvl2pPr>
              <a:defRPr sz="800">
                <a:solidFill>
                  <a:schemeClr val="bg1"/>
                </a:solidFill>
              </a:defRPr>
            </a:lvl2pPr>
            <a:lvl3pPr>
              <a:defRPr sz="800">
                <a:solidFill>
                  <a:schemeClr val="bg1"/>
                </a:solidFill>
              </a:defRPr>
            </a:lvl3pPr>
            <a:lvl4pPr>
              <a:defRPr sz="800">
                <a:solidFill>
                  <a:schemeClr val="bg1"/>
                </a:solidFill>
              </a:defRPr>
            </a:lvl4pPr>
            <a:lvl5pPr>
              <a:defRPr sz="800">
                <a:solidFill>
                  <a:schemeClr val="bg1"/>
                </a:solidFill>
              </a:defRPr>
            </a:lvl5pPr>
          </a:lstStyle>
          <a:p>
            <a:r>
              <a:rPr lang="en-GB"/>
              <a:t>Click to add Source: Example of Source</a:t>
            </a:r>
          </a:p>
        </p:txBody>
      </p:sp>
      <p:sp>
        <p:nvSpPr>
          <p:cNvPr id="9" name="Text Placeholder 9">
            <a:extLst>
              <a:ext uri="{FF2B5EF4-FFF2-40B4-BE49-F238E27FC236}">
                <a16:creationId xmlns:a16="http://schemas.microsoft.com/office/drawing/2014/main" id="{A325AF90-E7E1-7B4B-B0CA-5B047D2C001D}"/>
              </a:ext>
            </a:extLst>
          </p:cNvPr>
          <p:cNvSpPr>
            <a:spLocks noGrp="1"/>
          </p:cNvSpPr>
          <p:nvPr>
            <p:ph type="body" sz="quarter" idx="52" hasCustomPrompt="1"/>
          </p:nvPr>
        </p:nvSpPr>
        <p:spPr>
          <a:xfrm>
            <a:off x="573068" y="1812925"/>
            <a:ext cx="3209463" cy="4548188"/>
          </a:xfrm>
        </p:spPr>
        <p:txBody>
          <a:bodyPr>
            <a:normAutofit/>
          </a:bodyPr>
          <a:lstStyle>
            <a:lvl1pPr marL="238125" indent="-238125">
              <a:lnSpc>
                <a:spcPct val="100000"/>
              </a:lnSpc>
              <a:buClr>
                <a:schemeClr val="accent1"/>
              </a:buClr>
              <a:tabLst/>
              <a:defRPr sz="2400">
                <a:solidFill>
                  <a:schemeClr val="tx1"/>
                </a:solidFill>
              </a:defRPr>
            </a:lvl1pPr>
            <a:lvl2pPr marL="465138" indent="-227013">
              <a:lnSpc>
                <a:spcPct val="100000"/>
              </a:lnSpc>
              <a:buClr>
                <a:schemeClr val="accent1"/>
              </a:buClr>
              <a:tabLst/>
              <a:defRPr sz="2400">
                <a:solidFill>
                  <a:schemeClr val="tx1"/>
                </a:solidFill>
              </a:defRPr>
            </a:lvl2pPr>
            <a:lvl3pPr marL="690563" indent="-225425">
              <a:lnSpc>
                <a:spcPct val="100000"/>
              </a:lnSpc>
              <a:buClr>
                <a:schemeClr val="accent1"/>
              </a:buClr>
              <a:tabLst/>
              <a:defRPr sz="1800">
                <a:solidFill>
                  <a:schemeClr val="tx1"/>
                </a:solidFill>
              </a:defRPr>
            </a:lvl3pPr>
            <a:lvl4pPr marL="917575" indent="-227013">
              <a:lnSpc>
                <a:spcPct val="100000"/>
              </a:lnSpc>
              <a:buClr>
                <a:schemeClr val="accent1"/>
              </a:buClr>
              <a:tabLst/>
              <a:defRPr sz="1800">
                <a:solidFill>
                  <a:schemeClr val="tx1"/>
                </a:solidFill>
              </a:defRPr>
            </a:lvl4pPr>
            <a:lvl5pPr marL="1494000" indent="-208800">
              <a:lnSpc>
                <a:spcPct val="100000"/>
              </a:lnSpc>
              <a:buClr>
                <a:schemeClr val="accent1"/>
              </a:buClr>
              <a:defRPr sz="1400">
                <a:solidFill>
                  <a:schemeClr val="tx1"/>
                </a:solidFill>
              </a:defRPr>
            </a:lvl5pPr>
            <a:lvl6pPr marL="1710000" indent="-208800">
              <a:lnSpc>
                <a:spcPct val="100000"/>
              </a:lnSpc>
              <a:buClr>
                <a:schemeClr val="accent1"/>
              </a:buClr>
              <a:buFont typeface="System Font"/>
              <a:buChar char="–"/>
              <a:defRPr sz="1400">
                <a:solidFill>
                  <a:schemeClr val="tx1"/>
                </a:solidFill>
              </a:defRPr>
            </a:lvl6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17">
            <a:extLst>
              <a:ext uri="{FF2B5EF4-FFF2-40B4-BE49-F238E27FC236}">
                <a16:creationId xmlns:a16="http://schemas.microsoft.com/office/drawing/2014/main" id="{B4C83754-8FD6-E34D-84DC-4F860B2B5AFC}"/>
              </a:ext>
            </a:extLst>
          </p:cNvPr>
          <p:cNvSpPr>
            <a:spLocks noGrp="1"/>
          </p:cNvSpPr>
          <p:nvPr>
            <p:ph type="body" sz="quarter" idx="29" hasCustomPrompt="1"/>
          </p:nvPr>
        </p:nvSpPr>
        <p:spPr>
          <a:xfrm>
            <a:off x="571824" y="1193187"/>
            <a:ext cx="3209463"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tx1"/>
                </a:solidFill>
                <a:latin typeface="+mj-lt"/>
                <a:ea typeface="+mj-ea"/>
                <a:cs typeface="+mj-cs"/>
              </a:defRPr>
            </a:lvl1pPr>
          </a:lstStyle>
          <a:p>
            <a:pPr lvl="0"/>
            <a:r>
              <a:rPr lang="en-US"/>
              <a:t>Insert subtitle</a:t>
            </a:r>
          </a:p>
        </p:txBody>
      </p:sp>
    </p:spTree>
    <p:extLst>
      <p:ext uri="{BB962C8B-B14F-4D97-AF65-F5344CB8AC3E}">
        <p14:creationId xmlns:p14="http://schemas.microsoft.com/office/powerpoint/2010/main" val="21939157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hart_left bar_light gre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C981D2D-DDC7-5742-8E68-4800A8573583}"/>
              </a:ext>
            </a:extLst>
          </p:cNvPr>
          <p:cNvSpPr/>
          <p:nvPr userDrawn="1"/>
        </p:nvSpPr>
        <p:spPr>
          <a:xfrm>
            <a:off x="-1" y="6870"/>
            <a:ext cx="4057651" cy="6858000"/>
          </a:xfrm>
          <a:prstGeom prst="rect">
            <a:avLst/>
          </a:prstGeom>
          <a:solidFill>
            <a:srgbClr val="F0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8" name="Chart Placeholder 2">
            <a:extLst>
              <a:ext uri="{FF2B5EF4-FFF2-40B4-BE49-F238E27FC236}">
                <a16:creationId xmlns:a16="http://schemas.microsoft.com/office/drawing/2014/main" id="{E38BC730-E8CD-FE4E-A9FA-C686172226E0}"/>
              </a:ext>
            </a:extLst>
          </p:cNvPr>
          <p:cNvSpPr>
            <a:spLocks noGrp="1"/>
          </p:cNvSpPr>
          <p:nvPr>
            <p:ph type="chart" sz="quarter" idx="16"/>
          </p:nvPr>
        </p:nvSpPr>
        <p:spPr>
          <a:xfrm>
            <a:off x="4248150" y="812800"/>
            <a:ext cx="7345357" cy="5134919"/>
          </a:xfrm>
        </p:spPr>
        <p:txBody>
          <a:bodyPr>
            <a:noAutofit/>
          </a:bodyPr>
          <a:lstStyle>
            <a:lvl1pPr>
              <a:defRPr sz="2400"/>
            </a:lvl1pPr>
          </a:lstStyle>
          <a:p>
            <a:r>
              <a:rPr lang="en-US"/>
              <a:t>Click icon to add chart</a:t>
            </a:r>
            <a:endParaRPr lang="en-GB"/>
          </a:p>
        </p:txBody>
      </p:sp>
      <p:sp>
        <p:nvSpPr>
          <p:cNvPr id="11" name="Slide Number Placeholder 10">
            <a:extLst>
              <a:ext uri="{FF2B5EF4-FFF2-40B4-BE49-F238E27FC236}">
                <a16:creationId xmlns:a16="http://schemas.microsoft.com/office/drawing/2014/main" id="{90BC2DEB-DF9F-5342-A628-9F24059CF3CE}"/>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a:p>
        </p:txBody>
      </p:sp>
      <p:sp>
        <p:nvSpPr>
          <p:cNvPr id="14" name="Footer Placeholder 3">
            <a:extLst>
              <a:ext uri="{FF2B5EF4-FFF2-40B4-BE49-F238E27FC236}">
                <a16:creationId xmlns:a16="http://schemas.microsoft.com/office/drawing/2014/main" id="{A7D5D2B4-7D16-BB4A-9B20-32462A330D37}"/>
              </a:ext>
            </a:extLst>
          </p:cNvPr>
          <p:cNvSpPr>
            <a:spLocks noGrp="1"/>
          </p:cNvSpPr>
          <p:nvPr>
            <p:ph type="ftr" sz="quarter" idx="3"/>
          </p:nvPr>
        </p:nvSpPr>
        <p:spPr>
          <a:xfrm>
            <a:off x="67230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November Marketing Town Hall</a:t>
            </a:r>
          </a:p>
        </p:txBody>
      </p:sp>
      <p:sp>
        <p:nvSpPr>
          <p:cNvPr id="13" name="Title 1">
            <a:extLst>
              <a:ext uri="{FF2B5EF4-FFF2-40B4-BE49-F238E27FC236}">
                <a16:creationId xmlns:a16="http://schemas.microsoft.com/office/drawing/2014/main" id="{44AFBCFD-998D-0C4E-8DA1-E6B80A5A66D0}"/>
              </a:ext>
            </a:extLst>
          </p:cNvPr>
          <p:cNvSpPr>
            <a:spLocks noGrp="1"/>
          </p:cNvSpPr>
          <p:nvPr>
            <p:ph type="title" hasCustomPrompt="1"/>
          </p:nvPr>
        </p:nvSpPr>
        <p:spPr>
          <a:xfrm>
            <a:off x="573068" y="816951"/>
            <a:ext cx="3209465"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a:t>Insert title</a:t>
            </a:r>
            <a:endParaRPr lang="en-GB"/>
          </a:p>
        </p:txBody>
      </p:sp>
      <p:sp>
        <p:nvSpPr>
          <p:cNvPr id="16" name="Text Placeholder 2">
            <a:extLst>
              <a:ext uri="{FF2B5EF4-FFF2-40B4-BE49-F238E27FC236}">
                <a16:creationId xmlns:a16="http://schemas.microsoft.com/office/drawing/2014/main" id="{24712853-735D-4445-9505-B48B85D62960}"/>
              </a:ext>
            </a:extLst>
          </p:cNvPr>
          <p:cNvSpPr>
            <a:spLocks noGrp="1"/>
          </p:cNvSpPr>
          <p:nvPr>
            <p:ph type="body" sz="quarter" idx="31" hasCustomPrompt="1"/>
          </p:nvPr>
        </p:nvSpPr>
        <p:spPr>
          <a:xfrm>
            <a:off x="4248150" y="6057900"/>
            <a:ext cx="4648200" cy="303213"/>
          </a:xfrm>
        </p:spPr>
        <p:txBody>
          <a:bodyPr>
            <a:noAutofit/>
          </a:bodyPr>
          <a:lstStyle>
            <a:lvl1pPr marL="0" indent="0">
              <a:buNone/>
              <a:defRPr sz="1400">
                <a:solidFill>
                  <a:schemeClr val="tx1"/>
                </a:solidFill>
              </a:defRPr>
            </a:lvl1pPr>
            <a:lvl2pPr>
              <a:defRPr sz="800">
                <a:solidFill>
                  <a:schemeClr val="bg1"/>
                </a:solidFill>
              </a:defRPr>
            </a:lvl2pPr>
            <a:lvl3pPr>
              <a:defRPr sz="800">
                <a:solidFill>
                  <a:schemeClr val="bg1"/>
                </a:solidFill>
              </a:defRPr>
            </a:lvl3pPr>
            <a:lvl4pPr>
              <a:defRPr sz="800">
                <a:solidFill>
                  <a:schemeClr val="bg1"/>
                </a:solidFill>
              </a:defRPr>
            </a:lvl4pPr>
            <a:lvl5pPr>
              <a:defRPr sz="800">
                <a:solidFill>
                  <a:schemeClr val="bg1"/>
                </a:solidFill>
              </a:defRPr>
            </a:lvl5pPr>
          </a:lstStyle>
          <a:p>
            <a:r>
              <a:rPr lang="en-GB"/>
              <a:t>Click to add Source: Example of Source</a:t>
            </a:r>
          </a:p>
        </p:txBody>
      </p:sp>
      <p:sp>
        <p:nvSpPr>
          <p:cNvPr id="9" name="Text Placeholder 9">
            <a:extLst>
              <a:ext uri="{FF2B5EF4-FFF2-40B4-BE49-F238E27FC236}">
                <a16:creationId xmlns:a16="http://schemas.microsoft.com/office/drawing/2014/main" id="{A325AF90-E7E1-7B4B-B0CA-5B047D2C001D}"/>
              </a:ext>
            </a:extLst>
          </p:cNvPr>
          <p:cNvSpPr>
            <a:spLocks noGrp="1"/>
          </p:cNvSpPr>
          <p:nvPr>
            <p:ph type="body" sz="quarter" idx="52" hasCustomPrompt="1"/>
          </p:nvPr>
        </p:nvSpPr>
        <p:spPr>
          <a:xfrm>
            <a:off x="573068" y="1812925"/>
            <a:ext cx="3209463" cy="4548188"/>
          </a:xfrm>
        </p:spPr>
        <p:txBody>
          <a:bodyPr>
            <a:normAutofit/>
          </a:bodyPr>
          <a:lstStyle>
            <a:lvl1pPr marL="238125" indent="-238125">
              <a:lnSpc>
                <a:spcPct val="100000"/>
              </a:lnSpc>
              <a:buClr>
                <a:schemeClr val="accent1"/>
              </a:buClr>
              <a:tabLst/>
              <a:defRPr sz="2400">
                <a:solidFill>
                  <a:schemeClr val="tx1"/>
                </a:solidFill>
              </a:defRPr>
            </a:lvl1pPr>
            <a:lvl2pPr marL="465138" indent="-227013">
              <a:lnSpc>
                <a:spcPct val="100000"/>
              </a:lnSpc>
              <a:buClr>
                <a:schemeClr val="accent1"/>
              </a:buClr>
              <a:tabLst/>
              <a:defRPr sz="2400">
                <a:solidFill>
                  <a:schemeClr val="tx1"/>
                </a:solidFill>
              </a:defRPr>
            </a:lvl2pPr>
            <a:lvl3pPr marL="690563" indent="-225425">
              <a:lnSpc>
                <a:spcPct val="100000"/>
              </a:lnSpc>
              <a:buClr>
                <a:schemeClr val="accent1"/>
              </a:buClr>
              <a:tabLst/>
              <a:defRPr sz="1800">
                <a:solidFill>
                  <a:schemeClr val="tx1"/>
                </a:solidFill>
              </a:defRPr>
            </a:lvl3pPr>
            <a:lvl4pPr marL="917575" indent="-227013">
              <a:lnSpc>
                <a:spcPct val="100000"/>
              </a:lnSpc>
              <a:buClr>
                <a:schemeClr val="accent1"/>
              </a:buClr>
              <a:tabLst/>
              <a:defRPr sz="1800">
                <a:solidFill>
                  <a:schemeClr val="tx1"/>
                </a:solidFill>
              </a:defRPr>
            </a:lvl4pPr>
            <a:lvl5pPr marL="1494000" indent="-208800">
              <a:lnSpc>
                <a:spcPct val="100000"/>
              </a:lnSpc>
              <a:buClr>
                <a:schemeClr val="accent1"/>
              </a:buClr>
              <a:defRPr sz="1400">
                <a:solidFill>
                  <a:schemeClr val="tx1"/>
                </a:solidFill>
              </a:defRPr>
            </a:lvl5pPr>
            <a:lvl6pPr marL="1710000" indent="-208800">
              <a:lnSpc>
                <a:spcPct val="100000"/>
              </a:lnSpc>
              <a:buClr>
                <a:schemeClr val="accent1"/>
              </a:buClr>
              <a:buFont typeface="System Font"/>
              <a:buChar char="–"/>
              <a:defRPr sz="1400">
                <a:solidFill>
                  <a:schemeClr val="tx1"/>
                </a:solidFill>
              </a:defRPr>
            </a:lvl6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12" name="Picture 11" descr="A close up of a flower&#10;&#10;Description automatically generated">
            <a:extLst>
              <a:ext uri="{FF2B5EF4-FFF2-40B4-BE49-F238E27FC236}">
                <a16:creationId xmlns:a16="http://schemas.microsoft.com/office/drawing/2014/main" id="{9D7A5836-2E72-0F48-A539-0C04317BC39F}"/>
              </a:ext>
            </a:extLst>
          </p:cNvPr>
          <p:cNvPicPr>
            <a:picLocks noChangeAspect="1"/>
          </p:cNvPicPr>
          <p:nvPr userDrawn="1"/>
        </p:nvPicPr>
        <p:blipFill>
          <a:blip r:embed="rId2"/>
          <a:stretch>
            <a:fillRect/>
          </a:stretch>
        </p:blipFill>
        <p:spPr>
          <a:xfrm>
            <a:off x="450699" y="6361114"/>
            <a:ext cx="1629410" cy="487847"/>
          </a:xfrm>
          <a:prstGeom prst="rect">
            <a:avLst/>
          </a:prstGeom>
        </p:spPr>
      </p:pic>
      <p:sp>
        <p:nvSpPr>
          <p:cNvPr id="15" name="Text Placeholder 17">
            <a:extLst>
              <a:ext uri="{FF2B5EF4-FFF2-40B4-BE49-F238E27FC236}">
                <a16:creationId xmlns:a16="http://schemas.microsoft.com/office/drawing/2014/main" id="{46C4D943-5370-AE44-BF14-41495FBBCC0C}"/>
              </a:ext>
            </a:extLst>
          </p:cNvPr>
          <p:cNvSpPr>
            <a:spLocks noGrp="1"/>
          </p:cNvSpPr>
          <p:nvPr>
            <p:ph type="body" sz="quarter" idx="29" hasCustomPrompt="1"/>
          </p:nvPr>
        </p:nvSpPr>
        <p:spPr>
          <a:xfrm>
            <a:off x="571824" y="1193187"/>
            <a:ext cx="3209463"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tx1"/>
                </a:solidFill>
                <a:latin typeface="+mj-lt"/>
                <a:ea typeface="+mj-ea"/>
                <a:cs typeface="+mj-cs"/>
              </a:defRPr>
            </a:lvl1pPr>
          </a:lstStyle>
          <a:p>
            <a:pPr lvl="0"/>
            <a:r>
              <a:rPr lang="en-US"/>
              <a:t>Insert subtitle</a:t>
            </a:r>
          </a:p>
        </p:txBody>
      </p:sp>
    </p:spTree>
    <p:extLst>
      <p:ext uri="{BB962C8B-B14F-4D97-AF65-F5344CB8AC3E}">
        <p14:creationId xmlns:p14="http://schemas.microsoft.com/office/powerpoint/2010/main" val="34329293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hart_left bar_purpl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DD6E6C8-414F-DD4B-8015-ED433418D34C}"/>
              </a:ext>
            </a:extLst>
          </p:cNvPr>
          <p:cNvSpPr/>
          <p:nvPr userDrawn="1"/>
        </p:nvSpPr>
        <p:spPr>
          <a:xfrm>
            <a:off x="-1" y="6870"/>
            <a:ext cx="405765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8" name="Chart Placeholder 2">
            <a:extLst>
              <a:ext uri="{FF2B5EF4-FFF2-40B4-BE49-F238E27FC236}">
                <a16:creationId xmlns:a16="http://schemas.microsoft.com/office/drawing/2014/main" id="{E38BC730-E8CD-FE4E-A9FA-C686172226E0}"/>
              </a:ext>
            </a:extLst>
          </p:cNvPr>
          <p:cNvSpPr>
            <a:spLocks noGrp="1"/>
          </p:cNvSpPr>
          <p:nvPr>
            <p:ph type="chart" sz="quarter" idx="16"/>
          </p:nvPr>
        </p:nvSpPr>
        <p:spPr>
          <a:xfrm>
            <a:off x="4248150" y="812800"/>
            <a:ext cx="7345357" cy="5134919"/>
          </a:xfrm>
        </p:spPr>
        <p:txBody>
          <a:bodyPr>
            <a:noAutofit/>
          </a:bodyPr>
          <a:lstStyle>
            <a:lvl1pPr>
              <a:defRPr sz="2400"/>
            </a:lvl1pPr>
          </a:lstStyle>
          <a:p>
            <a:r>
              <a:rPr lang="en-US"/>
              <a:t>Click icon to add chart</a:t>
            </a:r>
            <a:endParaRPr lang="en-GB"/>
          </a:p>
        </p:txBody>
      </p:sp>
      <p:sp>
        <p:nvSpPr>
          <p:cNvPr id="11" name="Slide Number Placeholder 10">
            <a:extLst>
              <a:ext uri="{FF2B5EF4-FFF2-40B4-BE49-F238E27FC236}">
                <a16:creationId xmlns:a16="http://schemas.microsoft.com/office/drawing/2014/main" id="{90BC2DEB-DF9F-5342-A628-9F24059CF3CE}"/>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a:p>
        </p:txBody>
      </p:sp>
      <p:sp>
        <p:nvSpPr>
          <p:cNvPr id="14" name="Footer Placeholder 3">
            <a:extLst>
              <a:ext uri="{FF2B5EF4-FFF2-40B4-BE49-F238E27FC236}">
                <a16:creationId xmlns:a16="http://schemas.microsoft.com/office/drawing/2014/main" id="{A7D5D2B4-7D16-BB4A-9B20-32462A330D37}"/>
              </a:ext>
            </a:extLst>
          </p:cNvPr>
          <p:cNvSpPr>
            <a:spLocks noGrp="1"/>
          </p:cNvSpPr>
          <p:nvPr>
            <p:ph type="ftr" sz="quarter" idx="3"/>
          </p:nvPr>
        </p:nvSpPr>
        <p:spPr>
          <a:xfrm>
            <a:off x="67230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November Marketing Town Hall</a:t>
            </a:r>
          </a:p>
        </p:txBody>
      </p:sp>
      <p:sp>
        <p:nvSpPr>
          <p:cNvPr id="13" name="Title 1">
            <a:extLst>
              <a:ext uri="{FF2B5EF4-FFF2-40B4-BE49-F238E27FC236}">
                <a16:creationId xmlns:a16="http://schemas.microsoft.com/office/drawing/2014/main" id="{44AFBCFD-998D-0C4E-8DA1-E6B80A5A66D0}"/>
              </a:ext>
            </a:extLst>
          </p:cNvPr>
          <p:cNvSpPr>
            <a:spLocks noGrp="1"/>
          </p:cNvSpPr>
          <p:nvPr>
            <p:ph type="title" hasCustomPrompt="1"/>
          </p:nvPr>
        </p:nvSpPr>
        <p:spPr>
          <a:xfrm>
            <a:off x="573068" y="816951"/>
            <a:ext cx="3209465" cy="395878"/>
          </a:xfrm>
        </p:spPr>
        <p:txBody>
          <a:bodyPr wrap="square" anchor="t" anchorCtr="0">
            <a:noAutofit/>
          </a:bodyPr>
          <a:lstStyle>
            <a:lvl1pPr>
              <a:lnSpc>
                <a:spcPct val="85000"/>
              </a:lnSpc>
              <a:buClr>
                <a:schemeClr val="bg1"/>
              </a:buClr>
              <a:defRPr lang="en-GB" sz="3000" b="1" kern="1200" spc="10" baseline="0" dirty="0">
                <a:solidFill>
                  <a:schemeClr val="bg1"/>
                </a:solidFill>
                <a:latin typeface="+mj-lt"/>
                <a:ea typeface="+mj-ea"/>
                <a:cs typeface="+mj-cs"/>
              </a:defRPr>
            </a:lvl1pPr>
          </a:lstStyle>
          <a:p>
            <a:r>
              <a:rPr lang="en-US"/>
              <a:t>Insert title</a:t>
            </a:r>
            <a:endParaRPr lang="en-GB"/>
          </a:p>
        </p:txBody>
      </p:sp>
      <p:sp>
        <p:nvSpPr>
          <p:cNvPr id="16" name="Text Placeholder 2">
            <a:extLst>
              <a:ext uri="{FF2B5EF4-FFF2-40B4-BE49-F238E27FC236}">
                <a16:creationId xmlns:a16="http://schemas.microsoft.com/office/drawing/2014/main" id="{24712853-735D-4445-9505-B48B85D62960}"/>
              </a:ext>
            </a:extLst>
          </p:cNvPr>
          <p:cNvSpPr>
            <a:spLocks noGrp="1"/>
          </p:cNvSpPr>
          <p:nvPr>
            <p:ph type="body" sz="quarter" idx="31" hasCustomPrompt="1"/>
          </p:nvPr>
        </p:nvSpPr>
        <p:spPr>
          <a:xfrm>
            <a:off x="4248150" y="6057900"/>
            <a:ext cx="4648200" cy="303213"/>
          </a:xfrm>
        </p:spPr>
        <p:txBody>
          <a:bodyPr>
            <a:noAutofit/>
          </a:bodyPr>
          <a:lstStyle>
            <a:lvl1pPr marL="0" indent="0">
              <a:buNone/>
              <a:defRPr sz="1400">
                <a:solidFill>
                  <a:schemeClr val="tx1"/>
                </a:solidFill>
              </a:defRPr>
            </a:lvl1pPr>
            <a:lvl2pPr>
              <a:defRPr sz="800">
                <a:solidFill>
                  <a:schemeClr val="bg1"/>
                </a:solidFill>
              </a:defRPr>
            </a:lvl2pPr>
            <a:lvl3pPr>
              <a:defRPr sz="800">
                <a:solidFill>
                  <a:schemeClr val="bg1"/>
                </a:solidFill>
              </a:defRPr>
            </a:lvl3pPr>
            <a:lvl4pPr>
              <a:defRPr sz="800">
                <a:solidFill>
                  <a:schemeClr val="bg1"/>
                </a:solidFill>
              </a:defRPr>
            </a:lvl4pPr>
            <a:lvl5pPr>
              <a:defRPr sz="800">
                <a:solidFill>
                  <a:schemeClr val="bg1"/>
                </a:solidFill>
              </a:defRPr>
            </a:lvl5pPr>
          </a:lstStyle>
          <a:p>
            <a:r>
              <a:rPr lang="en-GB"/>
              <a:t>Click to add Source: Example of Source</a:t>
            </a:r>
          </a:p>
        </p:txBody>
      </p:sp>
      <p:sp>
        <p:nvSpPr>
          <p:cNvPr id="9" name="Text Placeholder 9">
            <a:extLst>
              <a:ext uri="{FF2B5EF4-FFF2-40B4-BE49-F238E27FC236}">
                <a16:creationId xmlns:a16="http://schemas.microsoft.com/office/drawing/2014/main" id="{A325AF90-E7E1-7B4B-B0CA-5B047D2C001D}"/>
              </a:ext>
            </a:extLst>
          </p:cNvPr>
          <p:cNvSpPr>
            <a:spLocks noGrp="1"/>
          </p:cNvSpPr>
          <p:nvPr>
            <p:ph type="body" sz="quarter" idx="52" hasCustomPrompt="1"/>
          </p:nvPr>
        </p:nvSpPr>
        <p:spPr>
          <a:xfrm>
            <a:off x="573068" y="1812925"/>
            <a:ext cx="3209463" cy="4548188"/>
          </a:xfrm>
        </p:spPr>
        <p:txBody>
          <a:bodyPr>
            <a:normAutofit/>
          </a:bodyPr>
          <a:lstStyle>
            <a:lvl1pPr marL="238125" indent="-238125">
              <a:lnSpc>
                <a:spcPct val="100000"/>
              </a:lnSpc>
              <a:buClr>
                <a:schemeClr val="bg1"/>
              </a:buClr>
              <a:tabLst/>
              <a:defRPr sz="2400">
                <a:solidFill>
                  <a:schemeClr val="bg1"/>
                </a:solidFill>
              </a:defRPr>
            </a:lvl1pPr>
            <a:lvl2pPr marL="465138" indent="-227013">
              <a:lnSpc>
                <a:spcPct val="100000"/>
              </a:lnSpc>
              <a:buClr>
                <a:schemeClr val="bg1"/>
              </a:buClr>
              <a:tabLst/>
              <a:defRPr sz="2400">
                <a:solidFill>
                  <a:schemeClr val="bg1"/>
                </a:solidFill>
              </a:defRPr>
            </a:lvl2pPr>
            <a:lvl3pPr marL="690563" indent="-225425">
              <a:lnSpc>
                <a:spcPct val="100000"/>
              </a:lnSpc>
              <a:buClr>
                <a:schemeClr val="bg1"/>
              </a:buClr>
              <a:tabLst/>
              <a:defRPr sz="1800">
                <a:solidFill>
                  <a:schemeClr val="bg1"/>
                </a:solidFill>
              </a:defRPr>
            </a:lvl3pPr>
            <a:lvl4pPr marL="917575" indent="-227013">
              <a:lnSpc>
                <a:spcPct val="100000"/>
              </a:lnSpc>
              <a:buClr>
                <a:schemeClr val="bg1"/>
              </a:buClr>
              <a:tabLst/>
              <a:defRPr sz="1800">
                <a:solidFill>
                  <a:schemeClr val="bg1"/>
                </a:solidFill>
              </a:defRPr>
            </a:lvl4pPr>
            <a:lvl5pPr marL="1494000" indent="-208800">
              <a:lnSpc>
                <a:spcPct val="100000"/>
              </a:lnSpc>
              <a:buClr>
                <a:schemeClr val="accent1"/>
              </a:buClr>
              <a:defRPr sz="1400">
                <a:solidFill>
                  <a:schemeClr val="tx1"/>
                </a:solidFill>
              </a:defRPr>
            </a:lvl5pPr>
            <a:lvl6pPr marL="1710000" indent="-208800">
              <a:lnSpc>
                <a:spcPct val="100000"/>
              </a:lnSpc>
              <a:buClr>
                <a:schemeClr val="accent1"/>
              </a:buClr>
              <a:buFont typeface="System Font"/>
              <a:buChar char="–"/>
              <a:defRPr sz="1400">
                <a:solidFill>
                  <a:schemeClr val="tx1"/>
                </a:solidFill>
              </a:defRPr>
            </a:lvl6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12" name="Picture 11" descr="A picture containing drawing&#10;&#10;Description automatically generated">
            <a:extLst>
              <a:ext uri="{FF2B5EF4-FFF2-40B4-BE49-F238E27FC236}">
                <a16:creationId xmlns:a16="http://schemas.microsoft.com/office/drawing/2014/main" id="{4A931636-CD3A-964E-8708-5BFB8310E53F}"/>
              </a:ext>
            </a:extLst>
          </p:cNvPr>
          <p:cNvPicPr>
            <a:picLocks noChangeAspect="1"/>
          </p:cNvPicPr>
          <p:nvPr userDrawn="1"/>
        </p:nvPicPr>
        <p:blipFill>
          <a:blip r:embed="rId2"/>
          <a:stretch>
            <a:fillRect/>
          </a:stretch>
        </p:blipFill>
        <p:spPr>
          <a:xfrm>
            <a:off x="451361" y="6360976"/>
            <a:ext cx="1637116" cy="490154"/>
          </a:xfrm>
          <a:prstGeom prst="rect">
            <a:avLst/>
          </a:prstGeom>
        </p:spPr>
      </p:pic>
      <p:sp>
        <p:nvSpPr>
          <p:cNvPr id="15" name="Text Placeholder 17">
            <a:extLst>
              <a:ext uri="{FF2B5EF4-FFF2-40B4-BE49-F238E27FC236}">
                <a16:creationId xmlns:a16="http://schemas.microsoft.com/office/drawing/2014/main" id="{3A66D906-84CE-824F-87D3-5E50DC45E4B1}"/>
              </a:ext>
            </a:extLst>
          </p:cNvPr>
          <p:cNvSpPr>
            <a:spLocks noGrp="1"/>
          </p:cNvSpPr>
          <p:nvPr>
            <p:ph type="body" sz="quarter" idx="29" hasCustomPrompt="1"/>
          </p:nvPr>
        </p:nvSpPr>
        <p:spPr>
          <a:xfrm>
            <a:off x="571824" y="1193187"/>
            <a:ext cx="3209463"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bg1"/>
                </a:solidFill>
                <a:latin typeface="+mj-lt"/>
                <a:ea typeface="+mj-ea"/>
                <a:cs typeface="+mj-cs"/>
              </a:defRPr>
            </a:lvl1pPr>
          </a:lstStyle>
          <a:p>
            <a:pPr lvl="0"/>
            <a:r>
              <a:rPr lang="en-US"/>
              <a:t>Insert subtitle</a:t>
            </a:r>
          </a:p>
        </p:txBody>
      </p:sp>
    </p:spTree>
    <p:extLst>
      <p:ext uri="{BB962C8B-B14F-4D97-AF65-F5344CB8AC3E}">
        <p14:creationId xmlns:p14="http://schemas.microsoft.com/office/powerpoint/2010/main" val="28032935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hart_left bar_dark blu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DD6E6C8-414F-DD4B-8015-ED433418D34C}"/>
              </a:ext>
            </a:extLst>
          </p:cNvPr>
          <p:cNvSpPr/>
          <p:nvPr userDrawn="1"/>
        </p:nvSpPr>
        <p:spPr>
          <a:xfrm>
            <a:off x="-1" y="6870"/>
            <a:ext cx="4057651"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8" name="Chart Placeholder 2">
            <a:extLst>
              <a:ext uri="{FF2B5EF4-FFF2-40B4-BE49-F238E27FC236}">
                <a16:creationId xmlns:a16="http://schemas.microsoft.com/office/drawing/2014/main" id="{E38BC730-E8CD-FE4E-A9FA-C686172226E0}"/>
              </a:ext>
            </a:extLst>
          </p:cNvPr>
          <p:cNvSpPr>
            <a:spLocks noGrp="1"/>
          </p:cNvSpPr>
          <p:nvPr>
            <p:ph type="chart" sz="quarter" idx="16"/>
          </p:nvPr>
        </p:nvSpPr>
        <p:spPr>
          <a:xfrm>
            <a:off x="4248150" y="812800"/>
            <a:ext cx="7345357" cy="5134919"/>
          </a:xfrm>
        </p:spPr>
        <p:txBody>
          <a:bodyPr>
            <a:noAutofit/>
          </a:bodyPr>
          <a:lstStyle>
            <a:lvl1pPr>
              <a:defRPr sz="2400"/>
            </a:lvl1pPr>
          </a:lstStyle>
          <a:p>
            <a:r>
              <a:rPr lang="en-US"/>
              <a:t>Click icon to add chart</a:t>
            </a:r>
            <a:endParaRPr lang="en-GB"/>
          </a:p>
        </p:txBody>
      </p:sp>
      <p:sp>
        <p:nvSpPr>
          <p:cNvPr id="11" name="Slide Number Placeholder 10">
            <a:extLst>
              <a:ext uri="{FF2B5EF4-FFF2-40B4-BE49-F238E27FC236}">
                <a16:creationId xmlns:a16="http://schemas.microsoft.com/office/drawing/2014/main" id="{90BC2DEB-DF9F-5342-A628-9F24059CF3CE}"/>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a:p>
        </p:txBody>
      </p:sp>
      <p:sp>
        <p:nvSpPr>
          <p:cNvPr id="14" name="Footer Placeholder 3">
            <a:extLst>
              <a:ext uri="{FF2B5EF4-FFF2-40B4-BE49-F238E27FC236}">
                <a16:creationId xmlns:a16="http://schemas.microsoft.com/office/drawing/2014/main" id="{A7D5D2B4-7D16-BB4A-9B20-32462A330D37}"/>
              </a:ext>
            </a:extLst>
          </p:cNvPr>
          <p:cNvSpPr>
            <a:spLocks noGrp="1"/>
          </p:cNvSpPr>
          <p:nvPr>
            <p:ph type="ftr" sz="quarter" idx="3"/>
          </p:nvPr>
        </p:nvSpPr>
        <p:spPr>
          <a:xfrm>
            <a:off x="67230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November Marketing Town Hall</a:t>
            </a:r>
          </a:p>
        </p:txBody>
      </p:sp>
      <p:sp>
        <p:nvSpPr>
          <p:cNvPr id="13" name="Title 1">
            <a:extLst>
              <a:ext uri="{FF2B5EF4-FFF2-40B4-BE49-F238E27FC236}">
                <a16:creationId xmlns:a16="http://schemas.microsoft.com/office/drawing/2014/main" id="{44AFBCFD-998D-0C4E-8DA1-E6B80A5A66D0}"/>
              </a:ext>
            </a:extLst>
          </p:cNvPr>
          <p:cNvSpPr>
            <a:spLocks noGrp="1"/>
          </p:cNvSpPr>
          <p:nvPr>
            <p:ph type="title" hasCustomPrompt="1"/>
          </p:nvPr>
        </p:nvSpPr>
        <p:spPr>
          <a:xfrm>
            <a:off x="573068" y="816951"/>
            <a:ext cx="3209465" cy="395878"/>
          </a:xfrm>
        </p:spPr>
        <p:txBody>
          <a:bodyPr wrap="square" anchor="t" anchorCtr="0">
            <a:noAutofit/>
          </a:bodyPr>
          <a:lstStyle>
            <a:lvl1pPr>
              <a:lnSpc>
                <a:spcPct val="85000"/>
              </a:lnSpc>
              <a:buClr>
                <a:schemeClr val="bg1"/>
              </a:buClr>
              <a:defRPr lang="en-GB" sz="3000" b="1" kern="1200" spc="10" baseline="0" dirty="0">
                <a:solidFill>
                  <a:schemeClr val="bg1"/>
                </a:solidFill>
                <a:latin typeface="+mj-lt"/>
                <a:ea typeface="+mj-ea"/>
                <a:cs typeface="+mj-cs"/>
              </a:defRPr>
            </a:lvl1pPr>
          </a:lstStyle>
          <a:p>
            <a:r>
              <a:rPr lang="en-US"/>
              <a:t>Insert title</a:t>
            </a:r>
            <a:endParaRPr lang="en-GB"/>
          </a:p>
        </p:txBody>
      </p:sp>
      <p:sp>
        <p:nvSpPr>
          <p:cNvPr id="16" name="Text Placeholder 2">
            <a:extLst>
              <a:ext uri="{FF2B5EF4-FFF2-40B4-BE49-F238E27FC236}">
                <a16:creationId xmlns:a16="http://schemas.microsoft.com/office/drawing/2014/main" id="{24712853-735D-4445-9505-B48B85D62960}"/>
              </a:ext>
            </a:extLst>
          </p:cNvPr>
          <p:cNvSpPr>
            <a:spLocks noGrp="1"/>
          </p:cNvSpPr>
          <p:nvPr>
            <p:ph type="body" sz="quarter" idx="31" hasCustomPrompt="1"/>
          </p:nvPr>
        </p:nvSpPr>
        <p:spPr>
          <a:xfrm>
            <a:off x="4248150" y="6057900"/>
            <a:ext cx="4648200" cy="303213"/>
          </a:xfrm>
        </p:spPr>
        <p:txBody>
          <a:bodyPr>
            <a:noAutofit/>
          </a:bodyPr>
          <a:lstStyle>
            <a:lvl1pPr marL="0" indent="0">
              <a:buNone/>
              <a:defRPr sz="1400">
                <a:solidFill>
                  <a:schemeClr val="tx1"/>
                </a:solidFill>
              </a:defRPr>
            </a:lvl1pPr>
            <a:lvl2pPr>
              <a:defRPr sz="800">
                <a:solidFill>
                  <a:schemeClr val="bg1"/>
                </a:solidFill>
              </a:defRPr>
            </a:lvl2pPr>
            <a:lvl3pPr>
              <a:defRPr sz="800">
                <a:solidFill>
                  <a:schemeClr val="bg1"/>
                </a:solidFill>
              </a:defRPr>
            </a:lvl3pPr>
            <a:lvl4pPr>
              <a:defRPr sz="800">
                <a:solidFill>
                  <a:schemeClr val="bg1"/>
                </a:solidFill>
              </a:defRPr>
            </a:lvl4pPr>
            <a:lvl5pPr>
              <a:defRPr sz="800">
                <a:solidFill>
                  <a:schemeClr val="bg1"/>
                </a:solidFill>
              </a:defRPr>
            </a:lvl5pPr>
          </a:lstStyle>
          <a:p>
            <a:r>
              <a:rPr lang="en-GB"/>
              <a:t>Click to add Source: Example of Source</a:t>
            </a:r>
          </a:p>
        </p:txBody>
      </p:sp>
      <p:sp>
        <p:nvSpPr>
          <p:cNvPr id="9" name="Text Placeholder 9">
            <a:extLst>
              <a:ext uri="{FF2B5EF4-FFF2-40B4-BE49-F238E27FC236}">
                <a16:creationId xmlns:a16="http://schemas.microsoft.com/office/drawing/2014/main" id="{A325AF90-E7E1-7B4B-B0CA-5B047D2C001D}"/>
              </a:ext>
            </a:extLst>
          </p:cNvPr>
          <p:cNvSpPr>
            <a:spLocks noGrp="1"/>
          </p:cNvSpPr>
          <p:nvPr>
            <p:ph type="body" sz="quarter" idx="52" hasCustomPrompt="1"/>
          </p:nvPr>
        </p:nvSpPr>
        <p:spPr>
          <a:xfrm>
            <a:off x="573068" y="1812925"/>
            <a:ext cx="3209463" cy="4548188"/>
          </a:xfrm>
        </p:spPr>
        <p:txBody>
          <a:bodyPr>
            <a:normAutofit/>
          </a:bodyPr>
          <a:lstStyle>
            <a:lvl1pPr marL="238125" indent="-238125">
              <a:lnSpc>
                <a:spcPct val="100000"/>
              </a:lnSpc>
              <a:buClr>
                <a:schemeClr val="bg1"/>
              </a:buClr>
              <a:tabLst/>
              <a:defRPr sz="2400">
                <a:solidFill>
                  <a:schemeClr val="bg1"/>
                </a:solidFill>
              </a:defRPr>
            </a:lvl1pPr>
            <a:lvl2pPr marL="465138" indent="-227013">
              <a:lnSpc>
                <a:spcPct val="100000"/>
              </a:lnSpc>
              <a:buClr>
                <a:schemeClr val="bg1"/>
              </a:buClr>
              <a:tabLst/>
              <a:defRPr sz="2400">
                <a:solidFill>
                  <a:schemeClr val="bg1"/>
                </a:solidFill>
              </a:defRPr>
            </a:lvl2pPr>
            <a:lvl3pPr marL="690563" indent="-225425">
              <a:lnSpc>
                <a:spcPct val="100000"/>
              </a:lnSpc>
              <a:buClr>
                <a:schemeClr val="bg1"/>
              </a:buClr>
              <a:tabLst/>
              <a:defRPr sz="1800">
                <a:solidFill>
                  <a:schemeClr val="bg1"/>
                </a:solidFill>
              </a:defRPr>
            </a:lvl3pPr>
            <a:lvl4pPr marL="917575" indent="-227013">
              <a:lnSpc>
                <a:spcPct val="100000"/>
              </a:lnSpc>
              <a:buClr>
                <a:schemeClr val="bg1"/>
              </a:buClr>
              <a:tabLst/>
              <a:defRPr sz="1800">
                <a:solidFill>
                  <a:schemeClr val="bg1"/>
                </a:solidFill>
              </a:defRPr>
            </a:lvl4pPr>
            <a:lvl5pPr marL="1494000" indent="-208800">
              <a:lnSpc>
                <a:spcPct val="100000"/>
              </a:lnSpc>
              <a:buClr>
                <a:schemeClr val="accent1"/>
              </a:buClr>
              <a:defRPr sz="1400">
                <a:solidFill>
                  <a:schemeClr val="tx1"/>
                </a:solidFill>
              </a:defRPr>
            </a:lvl5pPr>
            <a:lvl6pPr marL="1710000" indent="-208800">
              <a:lnSpc>
                <a:spcPct val="100000"/>
              </a:lnSpc>
              <a:buClr>
                <a:schemeClr val="accent1"/>
              </a:buClr>
              <a:buFont typeface="System Font"/>
              <a:buChar char="–"/>
              <a:defRPr sz="1400">
                <a:solidFill>
                  <a:schemeClr val="tx1"/>
                </a:solidFill>
              </a:defRPr>
            </a:lvl6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12" name="Picture 11" descr="A picture containing drawing&#10;&#10;Description automatically generated">
            <a:extLst>
              <a:ext uri="{FF2B5EF4-FFF2-40B4-BE49-F238E27FC236}">
                <a16:creationId xmlns:a16="http://schemas.microsoft.com/office/drawing/2014/main" id="{4A931636-CD3A-964E-8708-5BFB8310E53F}"/>
              </a:ext>
            </a:extLst>
          </p:cNvPr>
          <p:cNvPicPr>
            <a:picLocks noChangeAspect="1"/>
          </p:cNvPicPr>
          <p:nvPr userDrawn="1"/>
        </p:nvPicPr>
        <p:blipFill>
          <a:blip r:embed="rId2"/>
          <a:stretch>
            <a:fillRect/>
          </a:stretch>
        </p:blipFill>
        <p:spPr>
          <a:xfrm>
            <a:off x="451361" y="6360976"/>
            <a:ext cx="1637116" cy="490154"/>
          </a:xfrm>
          <a:prstGeom prst="rect">
            <a:avLst/>
          </a:prstGeom>
        </p:spPr>
      </p:pic>
      <p:sp>
        <p:nvSpPr>
          <p:cNvPr id="15" name="Text Placeholder 17">
            <a:extLst>
              <a:ext uri="{FF2B5EF4-FFF2-40B4-BE49-F238E27FC236}">
                <a16:creationId xmlns:a16="http://schemas.microsoft.com/office/drawing/2014/main" id="{513455C8-F6BA-504B-A1B7-44D3ABDAF29A}"/>
              </a:ext>
            </a:extLst>
          </p:cNvPr>
          <p:cNvSpPr>
            <a:spLocks noGrp="1"/>
          </p:cNvSpPr>
          <p:nvPr>
            <p:ph type="body" sz="quarter" idx="29" hasCustomPrompt="1"/>
          </p:nvPr>
        </p:nvSpPr>
        <p:spPr>
          <a:xfrm>
            <a:off x="571824" y="1193187"/>
            <a:ext cx="3209463"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bg1"/>
                </a:solidFill>
                <a:latin typeface="+mj-lt"/>
                <a:ea typeface="+mj-ea"/>
                <a:cs typeface="+mj-cs"/>
              </a:defRPr>
            </a:lvl1pPr>
          </a:lstStyle>
          <a:p>
            <a:pPr lvl="0"/>
            <a:r>
              <a:rPr lang="en-US"/>
              <a:t>Insert subtitle</a:t>
            </a:r>
          </a:p>
        </p:txBody>
      </p:sp>
    </p:spTree>
    <p:extLst>
      <p:ext uri="{BB962C8B-B14F-4D97-AF65-F5344CB8AC3E}">
        <p14:creationId xmlns:p14="http://schemas.microsoft.com/office/powerpoint/2010/main" val="31426719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hart_left bar_teal">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DD6E6C8-414F-DD4B-8015-ED433418D34C}"/>
              </a:ext>
            </a:extLst>
          </p:cNvPr>
          <p:cNvSpPr/>
          <p:nvPr userDrawn="1"/>
        </p:nvSpPr>
        <p:spPr>
          <a:xfrm>
            <a:off x="-1" y="6870"/>
            <a:ext cx="4057651"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8" name="Chart Placeholder 2">
            <a:extLst>
              <a:ext uri="{FF2B5EF4-FFF2-40B4-BE49-F238E27FC236}">
                <a16:creationId xmlns:a16="http://schemas.microsoft.com/office/drawing/2014/main" id="{E38BC730-E8CD-FE4E-A9FA-C686172226E0}"/>
              </a:ext>
            </a:extLst>
          </p:cNvPr>
          <p:cNvSpPr>
            <a:spLocks noGrp="1"/>
          </p:cNvSpPr>
          <p:nvPr>
            <p:ph type="chart" sz="quarter" idx="16"/>
          </p:nvPr>
        </p:nvSpPr>
        <p:spPr>
          <a:xfrm>
            <a:off x="4248150" y="812800"/>
            <a:ext cx="7345357" cy="5134919"/>
          </a:xfrm>
        </p:spPr>
        <p:txBody>
          <a:bodyPr>
            <a:noAutofit/>
          </a:bodyPr>
          <a:lstStyle>
            <a:lvl1pPr>
              <a:defRPr sz="2400"/>
            </a:lvl1pPr>
          </a:lstStyle>
          <a:p>
            <a:r>
              <a:rPr lang="en-US"/>
              <a:t>Click icon to add chart</a:t>
            </a:r>
            <a:endParaRPr lang="en-GB"/>
          </a:p>
        </p:txBody>
      </p:sp>
      <p:sp>
        <p:nvSpPr>
          <p:cNvPr id="11" name="Slide Number Placeholder 10">
            <a:extLst>
              <a:ext uri="{FF2B5EF4-FFF2-40B4-BE49-F238E27FC236}">
                <a16:creationId xmlns:a16="http://schemas.microsoft.com/office/drawing/2014/main" id="{90BC2DEB-DF9F-5342-A628-9F24059CF3CE}"/>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a:p>
        </p:txBody>
      </p:sp>
      <p:sp>
        <p:nvSpPr>
          <p:cNvPr id="14" name="Footer Placeholder 3">
            <a:extLst>
              <a:ext uri="{FF2B5EF4-FFF2-40B4-BE49-F238E27FC236}">
                <a16:creationId xmlns:a16="http://schemas.microsoft.com/office/drawing/2014/main" id="{A7D5D2B4-7D16-BB4A-9B20-32462A330D37}"/>
              </a:ext>
            </a:extLst>
          </p:cNvPr>
          <p:cNvSpPr>
            <a:spLocks noGrp="1"/>
          </p:cNvSpPr>
          <p:nvPr>
            <p:ph type="ftr" sz="quarter" idx="3"/>
          </p:nvPr>
        </p:nvSpPr>
        <p:spPr>
          <a:xfrm>
            <a:off x="67230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November Marketing Town Hall</a:t>
            </a:r>
          </a:p>
        </p:txBody>
      </p:sp>
      <p:sp>
        <p:nvSpPr>
          <p:cNvPr id="13" name="Title 1">
            <a:extLst>
              <a:ext uri="{FF2B5EF4-FFF2-40B4-BE49-F238E27FC236}">
                <a16:creationId xmlns:a16="http://schemas.microsoft.com/office/drawing/2014/main" id="{44AFBCFD-998D-0C4E-8DA1-E6B80A5A66D0}"/>
              </a:ext>
            </a:extLst>
          </p:cNvPr>
          <p:cNvSpPr>
            <a:spLocks noGrp="1"/>
          </p:cNvSpPr>
          <p:nvPr>
            <p:ph type="title" hasCustomPrompt="1"/>
          </p:nvPr>
        </p:nvSpPr>
        <p:spPr>
          <a:xfrm>
            <a:off x="573068" y="816951"/>
            <a:ext cx="3209465" cy="395878"/>
          </a:xfrm>
        </p:spPr>
        <p:txBody>
          <a:bodyPr wrap="square" anchor="t" anchorCtr="0">
            <a:noAutofit/>
          </a:bodyPr>
          <a:lstStyle>
            <a:lvl1pPr>
              <a:lnSpc>
                <a:spcPct val="85000"/>
              </a:lnSpc>
              <a:buClr>
                <a:schemeClr val="bg1"/>
              </a:buClr>
              <a:defRPr lang="en-GB" sz="3000" b="1" kern="1200" spc="10" baseline="0" dirty="0">
                <a:solidFill>
                  <a:schemeClr val="bg1"/>
                </a:solidFill>
                <a:latin typeface="+mj-lt"/>
                <a:ea typeface="+mj-ea"/>
                <a:cs typeface="+mj-cs"/>
              </a:defRPr>
            </a:lvl1pPr>
          </a:lstStyle>
          <a:p>
            <a:r>
              <a:rPr lang="en-US"/>
              <a:t>Insert title</a:t>
            </a:r>
            <a:endParaRPr lang="en-GB"/>
          </a:p>
        </p:txBody>
      </p:sp>
      <p:sp>
        <p:nvSpPr>
          <p:cNvPr id="16" name="Text Placeholder 2">
            <a:extLst>
              <a:ext uri="{FF2B5EF4-FFF2-40B4-BE49-F238E27FC236}">
                <a16:creationId xmlns:a16="http://schemas.microsoft.com/office/drawing/2014/main" id="{24712853-735D-4445-9505-B48B85D62960}"/>
              </a:ext>
            </a:extLst>
          </p:cNvPr>
          <p:cNvSpPr>
            <a:spLocks noGrp="1"/>
          </p:cNvSpPr>
          <p:nvPr>
            <p:ph type="body" sz="quarter" idx="31" hasCustomPrompt="1"/>
          </p:nvPr>
        </p:nvSpPr>
        <p:spPr>
          <a:xfrm>
            <a:off x="4248150" y="6057900"/>
            <a:ext cx="4648200" cy="303213"/>
          </a:xfrm>
        </p:spPr>
        <p:txBody>
          <a:bodyPr>
            <a:noAutofit/>
          </a:bodyPr>
          <a:lstStyle>
            <a:lvl1pPr marL="0" indent="0">
              <a:buNone/>
              <a:defRPr sz="1400">
                <a:solidFill>
                  <a:schemeClr val="tx1"/>
                </a:solidFill>
              </a:defRPr>
            </a:lvl1pPr>
            <a:lvl2pPr>
              <a:defRPr sz="800">
                <a:solidFill>
                  <a:schemeClr val="bg1"/>
                </a:solidFill>
              </a:defRPr>
            </a:lvl2pPr>
            <a:lvl3pPr>
              <a:defRPr sz="800">
                <a:solidFill>
                  <a:schemeClr val="bg1"/>
                </a:solidFill>
              </a:defRPr>
            </a:lvl3pPr>
            <a:lvl4pPr>
              <a:defRPr sz="800">
                <a:solidFill>
                  <a:schemeClr val="bg1"/>
                </a:solidFill>
              </a:defRPr>
            </a:lvl4pPr>
            <a:lvl5pPr>
              <a:defRPr sz="800">
                <a:solidFill>
                  <a:schemeClr val="bg1"/>
                </a:solidFill>
              </a:defRPr>
            </a:lvl5pPr>
          </a:lstStyle>
          <a:p>
            <a:r>
              <a:rPr lang="en-GB"/>
              <a:t>Click to add Source: Example of Source</a:t>
            </a:r>
          </a:p>
        </p:txBody>
      </p:sp>
      <p:sp>
        <p:nvSpPr>
          <p:cNvPr id="9" name="Text Placeholder 9">
            <a:extLst>
              <a:ext uri="{FF2B5EF4-FFF2-40B4-BE49-F238E27FC236}">
                <a16:creationId xmlns:a16="http://schemas.microsoft.com/office/drawing/2014/main" id="{A325AF90-E7E1-7B4B-B0CA-5B047D2C001D}"/>
              </a:ext>
            </a:extLst>
          </p:cNvPr>
          <p:cNvSpPr>
            <a:spLocks noGrp="1"/>
          </p:cNvSpPr>
          <p:nvPr>
            <p:ph type="body" sz="quarter" idx="52" hasCustomPrompt="1"/>
          </p:nvPr>
        </p:nvSpPr>
        <p:spPr>
          <a:xfrm>
            <a:off x="573068" y="1812925"/>
            <a:ext cx="3209463" cy="4548188"/>
          </a:xfrm>
        </p:spPr>
        <p:txBody>
          <a:bodyPr>
            <a:normAutofit/>
          </a:bodyPr>
          <a:lstStyle>
            <a:lvl1pPr marL="238125" indent="-238125">
              <a:lnSpc>
                <a:spcPct val="100000"/>
              </a:lnSpc>
              <a:buClr>
                <a:schemeClr val="bg1"/>
              </a:buClr>
              <a:tabLst/>
              <a:defRPr sz="2400">
                <a:solidFill>
                  <a:schemeClr val="bg1"/>
                </a:solidFill>
              </a:defRPr>
            </a:lvl1pPr>
            <a:lvl2pPr marL="465138" indent="-227013">
              <a:lnSpc>
                <a:spcPct val="100000"/>
              </a:lnSpc>
              <a:buClr>
                <a:schemeClr val="bg1"/>
              </a:buClr>
              <a:tabLst/>
              <a:defRPr sz="2400">
                <a:solidFill>
                  <a:schemeClr val="bg1"/>
                </a:solidFill>
              </a:defRPr>
            </a:lvl2pPr>
            <a:lvl3pPr marL="690563" indent="-225425">
              <a:lnSpc>
                <a:spcPct val="100000"/>
              </a:lnSpc>
              <a:buClr>
                <a:schemeClr val="bg1"/>
              </a:buClr>
              <a:tabLst/>
              <a:defRPr sz="1800">
                <a:solidFill>
                  <a:schemeClr val="bg1"/>
                </a:solidFill>
              </a:defRPr>
            </a:lvl3pPr>
            <a:lvl4pPr marL="917575" indent="-227013">
              <a:lnSpc>
                <a:spcPct val="100000"/>
              </a:lnSpc>
              <a:buClr>
                <a:schemeClr val="bg1"/>
              </a:buClr>
              <a:tabLst/>
              <a:defRPr sz="1800">
                <a:solidFill>
                  <a:schemeClr val="bg1"/>
                </a:solidFill>
              </a:defRPr>
            </a:lvl4pPr>
            <a:lvl5pPr marL="1494000" indent="-208800">
              <a:lnSpc>
                <a:spcPct val="100000"/>
              </a:lnSpc>
              <a:buClr>
                <a:schemeClr val="accent1"/>
              </a:buClr>
              <a:defRPr sz="1400">
                <a:solidFill>
                  <a:schemeClr val="tx1"/>
                </a:solidFill>
              </a:defRPr>
            </a:lvl5pPr>
            <a:lvl6pPr marL="1710000" indent="-208800">
              <a:lnSpc>
                <a:spcPct val="100000"/>
              </a:lnSpc>
              <a:buClr>
                <a:schemeClr val="accent1"/>
              </a:buClr>
              <a:buFont typeface="System Font"/>
              <a:buChar char="–"/>
              <a:defRPr sz="1400">
                <a:solidFill>
                  <a:schemeClr val="tx1"/>
                </a:solidFill>
              </a:defRPr>
            </a:lvl6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12" name="Picture 11" descr="A picture containing drawing&#10;&#10;Description automatically generated">
            <a:extLst>
              <a:ext uri="{FF2B5EF4-FFF2-40B4-BE49-F238E27FC236}">
                <a16:creationId xmlns:a16="http://schemas.microsoft.com/office/drawing/2014/main" id="{4A931636-CD3A-964E-8708-5BFB8310E53F}"/>
              </a:ext>
            </a:extLst>
          </p:cNvPr>
          <p:cNvPicPr>
            <a:picLocks noChangeAspect="1"/>
          </p:cNvPicPr>
          <p:nvPr userDrawn="1"/>
        </p:nvPicPr>
        <p:blipFill>
          <a:blip r:embed="rId2"/>
          <a:stretch>
            <a:fillRect/>
          </a:stretch>
        </p:blipFill>
        <p:spPr>
          <a:xfrm>
            <a:off x="451361" y="6360976"/>
            <a:ext cx="1637116" cy="490154"/>
          </a:xfrm>
          <a:prstGeom prst="rect">
            <a:avLst/>
          </a:prstGeom>
        </p:spPr>
      </p:pic>
      <p:sp>
        <p:nvSpPr>
          <p:cNvPr id="15" name="Text Placeholder 17">
            <a:extLst>
              <a:ext uri="{FF2B5EF4-FFF2-40B4-BE49-F238E27FC236}">
                <a16:creationId xmlns:a16="http://schemas.microsoft.com/office/drawing/2014/main" id="{513455C8-F6BA-504B-A1B7-44D3ABDAF29A}"/>
              </a:ext>
            </a:extLst>
          </p:cNvPr>
          <p:cNvSpPr>
            <a:spLocks noGrp="1"/>
          </p:cNvSpPr>
          <p:nvPr>
            <p:ph type="body" sz="quarter" idx="29" hasCustomPrompt="1"/>
          </p:nvPr>
        </p:nvSpPr>
        <p:spPr>
          <a:xfrm>
            <a:off x="571824" y="1193187"/>
            <a:ext cx="3209463"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bg1"/>
                </a:solidFill>
                <a:latin typeface="+mj-lt"/>
                <a:ea typeface="+mj-ea"/>
                <a:cs typeface="+mj-cs"/>
              </a:defRPr>
            </a:lvl1pPr>
          </a:lstStyle>
          <a:p>
            <a:pPr lvl="0"/>
            <a:r>
              <a:rPr lang="en-US"/>
              <a:t>Insert subtitle</a:t>
            </a:r>
          </a:p>
        </p:txBody>
      </p:sp>
    </p:spTree>
    <p:extLst>
      <p:ext uri="{BB962C8B-B14F-4D97-AF65-F5344CB8AC3E}">
        <p14:creationId xmlns:p14="http://schemas.microsoft.com/office/powerpoint/2010/main" val="147117318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able_light grey">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26712863-CF7A-D245-BEF3-A83C5B1ADDB4}"/>
              </a:ext>
            </a:extLst>
          </p:cNvPr>
          <p:cNvSpPr/>
          <p:nvPr userDrawn="1"/>
        </p:nvSpPr>
        <p:spPr>
          <a:xfrm>
            <a:off x="-1" y="0"/>
            <a:ext cx="4057651" cy="6864869"/>
          </a:xfrm>
          <a:prstGeom prst="rect">
            <a:avLst/>
          </a:prstGeom>
          <a:solidFill>
            <a:srgbClr val="F0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7" name="Table Placeholder 2">
            <a:extLst>
              <a:ext uri="{FF2B5EF4-FFF2-40B4-BE49-F238E27FC236}">
                <a16:creationId xmlns:a16="http://schemas.microsoft.com/office/drawing/2014/main" id="{D2720E0F-C7F6-3A43-8639-9953BFE586EA}"/>
              </a:ext>
            </a:extLst>
          </p:cNvPr>
          <p:cNvSpPr>
            <a:spLocks noGrp="1"/>
          </p:cNvSpPr>
          <p:nvPr>
            <p:ph type="tbl" sz="quarter" idx="30"/>
          </p:nvPr>
        </p:nvSpPr>
        <p:spPr>
          <a:xfrm>
            <a:off x="4248149" y="812801"/>
            <a:ext cx="7352983" cy="5130800"/>
          </a:xfrm>
        </p:spPr>
        <p:txBody>
          <a:bodyPr>
            <a:noAutofit/>
          </a:bodyPr>
          <a:lstStyle>
            <a:lvl1pPr marL="0" indent="0">
              <a:buNone/>
              <a:defRPr sz="2400"/>
            </a:lvl1pPr>
          </a:lstStyle>
          <a:p>
            <a:r>
              <a:rPr lang="en-US"/>
              <a:t>Click icon to add table</a:t>
            </a:r>
            <a:endParaRPr lang="en-GB"/>
          </a:p>
        </p:txBody>
      </p:sp>
      <p:sp>
        <p:nvSpPr>
          <p:cNvPr id="3" name="Text Placeholder 2">
            <a:extLst>
              <a:ext uri="{FF2B5EF4-FFF2-40B4-BE49-F238E27FC236}">
                <a16:creationId xmlns:a16="http://schemas.microsoft.com/office/drawing/2014/main" id="{AE158BCA-8F1E-C84A-B47F-6A9DCA17815E}"/>
              </a:ext>
            </a:extLst>
          </p:cNvPr>
          <p:cNvSpPr>
            <a:spLocks noGrp="1"/>
          </p:cNvSpPr>
          <p:nvPr>
            <p:ph type="body" sz="quarter" idx="31" hasCustomPrompt="1"/>
          </p:nvPr>
        </p:nvSpPr>
        <p:spPr>
          <a:xfrm>
            <a:off x="4260850" y="6057900"/>
            <a:ext cx="4838700" cy="303213"/>
          </a:xfrm>
        </p:spPr>
        <p:txBody>
          <a:bodyPr>
            <a:noAutofit/>
          </a:bodyPr>
          <a:lstStyle>
            <a:lvl1pPr marL="0" indent="0">
              <a:buNone/>
              <a:defRPr sz="1400">
                <a:solidFill>
                  <a:schemeClr val="tx1"/>
                </a:solidFill>
              </a:defRPr>
            </a:lvl1pPr>
            <a:lvl2pPr>
              <a:defRPr sz="800">
                <a:solidFill>
                  <a:schemeClr val="bg1"/>
                </a:solidFill>
              </a:defRPr>
            </a:lvl2pPr>
            <a:lvl3pPr>
              <a:defRPr sz="800">
                <a:solidFill>
                  <a:schemeClr val="bg1"/>
                </a:solidFill>
              </a:defRPr>
            </a:lvl3pPr>
            <a:lvl4pPr>
              <a:defRPr sz="800">
                <a:solidFill>
                  <a:schemeClr val="bg1"/>
                </a:solidFill>
              </a:defRPr>
            </a:lvl4pPr>
            <a:lvl5pPr>
              <a:defRPr sz="800">
                <a:solidFill>
                  <a:schemeClr val="bg1"/>
                </a:solidFill>
              </a:defRPr>
            </a:lvl5pPr>
          </a:lstStyle>
          <a:p>
            <a:r>
              <a:rPr lang="en-GB"/>
              <a:t>Click to add Source: Example of Source</a:t>
            </a:r>
          </a:p>
        </p:txBody>
      </p:sp>
      <p:sp>
        <p:nvSpPr>
          <p:cNvPr id="15" name="Slide Number Placeholder 10">
            <a:extLst>
              <a:ext uri="{FF2B5EF4-FFF2-40B4-BE49-F238E27FC236}">
                <a16:creationId xmlns:a16="http://schemas.microsoft.com/office/drawing/2014/main" id="{925A1972-08B5-564A-AC93-41A7E5EF533A}"/>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a:p>
        </p:txBody>
      </p:sp>
      <p:sp>
        <p:nvSpPr>
          <p:cNvPr id="16" name="Footer Placeholder 3">
            <a:extLst>
              <a:ext uri="{FF2B5EF4-FFF2-40B4-BE49-F238E27FC236}">
                <a16:creationId xmlns:a16="http://schemas.microsoft.com/office/drawing/2014/main" id="{80021C5D-1919-0E41-84BA-54274C9A6D63}"/>
              </a:ext>
            </a:extLst>
          </p:cNvPr>
          <p:cNvSpPr>
            <a:spLocks noGrp="1"/>
          </p:cNvSpPr>
          <p:nvPr>
            <p:ph type="ftr" sz="quarter" idx="3"/>
          </p:nvPr>
        </p:nvSpPr>
        <p:spPr>
          <a:xfrm>
            <a:off x="67230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November Marketing Town Hall</a:t>
            </a:r>
          </a:p>
        </p:txBody>
      </p:sp>
      <p:sp>
        <p:nvSpPr>
          <p:cNvPr id="13" name="Title 1">
            <a:extLst>
              <a:ext uri="{FF2B5EF4-FFF2-40B4-BE49-F238E27FC236}">
                <a16:creationId xmlns:a16="http://schemas.microsoft.com/office/drawing/2014/main" id="{67C3CE23-595D-A743-8B95-271EC2B8395E}"/>
              </a:ext>
            </a:extLst>
          </p:cNvPr>
          <p:cNvSpPr>
            <a:spLocks noGrp="1"/>
          </p:cNvSpPr>
          <p:nvPr>
            <p:ph type="title" hasCustomPrompt="1"/>
          </p:nvPr>
        </p:nvSpPr>
        <p:spPr>
          <a:xfrm>
            <a:off x="573068" y="816951"/>
            <a:ext cx="3209459" cy="395878"/>
          </a:xfrm>
        </p:spPr>
        <p:txBody>
          <a:bodyPr wrap="square" anchor="t" anchorCtr="0">
            <a:noAutofit/>
          </a:bodyPr>
          <a:lstStyle>
            <a:lvl1pPr>
              <a:lnSpc>
                <a:spcPct val="85000"/>
              </a:lnSpc>
              <a:buClr>
                <a:schemeClr val="bg1"/>
              </a:buClr>
              <a:defRPr lang="en-GB" sz="3000" b="1" kern="1200" spc="10" baseline="0" dirty="0">
                <a:solidFill>
                  <a:schemeClr val="tx1"/>
                </a:solidFill>
                <a:latin typeface="+mj-lt"/>
                <a:ea typeface="+mj-ea"/>
                <a:cs typeface="+mj-cs"/>
              </a:defRPr>
            </a:lvl1pPr>
          </a:lstStyle>
          <a:p>
            <a:r>
              <a:rPr lang="en-US"/>
              <a:t>Insert title</a:t>
            </a:r>
            <a:endParaRPr lang="en-GB"/>
          </a:p>
        </p:txBody>
      </p:sp>
      <p:sp>
        <p:nvSpPr>
          <p:cNvPr id="10" name="Text Placeholder 2">
            <a:extLst>
              <a:ext uri="{FF2B5EF4-FFF2-40B4-BE49-F238E27FC236}">
                <a16:creationId xmlns:a16="http://schemas.microsoft.com/office/drawing/2014/main" id="{B80ADDC8-54D4-414C-931E-6833584CDC57}"/>
              </a:ext>
            </a:extLst>
          </p:cNvPr>
          <p:cNvSpPr>
            <a:spLocks noGrp="1"/>
          </p:cNvSpPr>
          <p:nvPr>
            <p:ph type="body" sz="quarter" idx="32"/>
          </p:nvPr>
        </p:nvSpPr>
        <p:spPr>
          <a:xfrm>
            <a:off x="573068" y="1812925"/>
            <a:ext cx="3209463" cy="4151313"/>
          </a:xfrm>
        </p:spPr>
        <p:txBody>
          <a:bodyPr/>
          <a:lstStyle>
            <a:lvl1pPr marL="238125" indent="-238125">
              <a:lnSpc>
                <a:spcPct val="100000"/>
              </a:lnSpc>
              <a:buClr>
                <a:schemeClr val="accent1"/>
              </a:buClr>
              <a:tabLst/>
              <a:defRPr sz="2400">
                <a:solidFill>
                  <a:schemeClr val="tx1"/>
                </a:solidFill>
              </a:defRPr>
            </a:lvl1pPr>
            <a:lvl2pPr marL="465138" indent="-227013">
              <a:lnSpc>
                <a:spcPct val="100000"/>
              </a:lnSpc>
              <a:buClr>
                <a:schemeClr val="accent1"/>
              </a:buClr>
              <a:tabLst/>
              <a:defRPr sz="2400">
                <a:solidFill>
                  <a:schemeClr val="tx1"/>
                </a:solidFill>
              </a:defRPr>
            </a:lvl2pPr>
            <a:lvl3pPr marL="690563" indent="-225425">
              <a:lnSpc>
                <a:spcPct val="100000"/>
              </a:lnSpc>
              <a:buClr>
                <a:schemeClr val="accent1"/>
              </a:buClr>
              <a:tabLst/>
              <a:defRPr sz="1800">
                <a:solidFill>
                  <a:schemeClr val="tx1"/>
                </a:solidFill>
              </a:defRPr>
            </a:lvl3pPr>
            <a:lvl4pPr marL="917575" indent="-227013">
              <a:lnSpc>
                <a:spcPct val="100000"/>
              </a:lnSpc>
              <a:buClr>
                <a:schemeClr val="accent1"/>
              </a:buClr>
              <a:tabLst/>
              <a:defRPr sz="1800">
                <a:solidFill>
                  <a:schemeClr val="tx1"/>
                </a:solidFill>
              </a:defRPr>
            </a:lvl4pPr>
            <a:lvl5pPr>
              <a:lnSpc>
                <a:spcPct val="100000"/>
              </a:lnSpc>
              <a:buClr>
                <a:schemeClr val="accent1"/>
              </a:buClr>
              <a:defRPr sz="1400"/>
            </a:lvl5pPr>
            <a:lvl6pPr>
              <a:defRPr sz="1400">
                <a:solidFill>
                  <a:schemeClr val="tx1"/>
                </a:solidFill>
              </a:defRPr>
            </a:lvl6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7">
            <a:extLst>
              <a:ext uri="{FF2B5EF4-FFF2-40B4-BE49-F238E27FC236}">
                <a16:creationId xmlns:a16="http://schemas.microsoft.com/office/drawing/2014/main" id="{D46E785F-B142-3B4D-9E5F-10452A45A2C2}"/>
              </a:ext>
            </a:extLst>
          </p:cNvPr>
          <p:cNvSpPr>
            <a:spLocks noGrp="1"/>
          </p:cNvSpPr>
          <p:nvPr>
            <p:ph type="body" sz="quarter" idx="29" hasCustomPrompt="1"/>
          </p:nvPr>
        </p:nvSpPr>
        <p:spPr>
          <a:xfrm>
            <a:off x="571824" y="1193187"/>
            <a:ext cx="3209459"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tx1"/>
                </a:solidFill>
                <a:latin typeface="+mj-lt"/>
                <a:ea typeface="+mj-ea"/>
                <a:cs typeface="+mj-cs"/>
              </a:defRPr>
            </a:lvl1pPr>
          </a:lstStyle>
          <a:p>
            <a:pPr lvl="0"/>
            <a:r>
              <a:rPr lang="en-US"/>
              <a:t>Insert subtitle</a:t>
            </a:r>
          </a:p>
        </p:txBody>
      </p:sp>
      <p:pic>
        <p:nvPicPr>
          <p:cNvPr id="12" name="Picture 11" descr="A close up of a flower&#10;&#10;Description automatically generated">
            <a:extLst>
              <a:ext uri="{FF2B5EF4-FFF2-40B4-BE49-F238E27FC236}">
                <a16:creationId xmlns:a16="http://schemas.microsoft.com/office/drawing/2014/main" id="{5B9B9367-5CCF-8E47-A246-34052BCFAC0F}"/>
              </a:ext>
            </a:extLst>
          </p:cNvPr>
          <p:cNvPicPr>
            <a:picLocks noChangeAspect="1"/>
          </p:cNvPicPr>
          <p:nvPr userDrawn="1"/>
        </p:nvPicPr>
        <p:blipFill>
          <a:blip r:embed="rId2"/>
          <a:stretch>
            <a:fillRect/>
          </a:stretch>
        </p:blipFill>
        <p:spPr>
          <a:xfrm>
            <a:off x="450699" y="6361114"/>
            <a:ext cx="1629410" cy="487847"/>
          </a:xfrm>
          <a:prstGeom prst="rect">
            <a:avLst/>
          </a:prstGeom>
        </p:spPr>
      </p:pic>
    </p:spTree>
    <p:extLst>
      <p:ext uri="{BB962C8B-B14F-4D97-AF65-F5344CB8AC3E}">
        <p14:creationId xmlns:p14="http://schemas.microsoft.com/office/powerpoint/2010/main" val="164045524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able_purple">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26712863-CF7A-D245-BEF3-A83C5B1ADDB4}"/>
              </a:ext>
            </a:extLst>
          </p:cNvPr>
          <p:cNvSpPr/>
          <p:nvPr userDrawn="1"/>
        </p:nvSpPr>
        <p:spPr>
          <a:xfrm>
            <a:off x="-1" y="0"/>
            <a:ext cx="4057651" cy="68648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pic>
        <p:nvPicPr>
          <p:cNvPr id="24" name="Picture 23" descr="A picture containing drawing&#10;&#10;Description automatically generated">
            <a:extLst>
              <a:ext uri="{FF2B5EF4-FFF2-40B4-BE49-F238E27FC236}">
                <a16:creationId xmlns:a16="http://schemas.microsoft.com/office/drawing/2014/main" id="{A802D564-622E-9F4B-B88C-71F63B3ABEBA}"/>
              </a:ext>
            </a:extLst>
          </p:cNvPr>
          <p:cNvPicPr>
            <a:picLocks noChangeAspect="1"/>
          </p:cNvPicPr>
          <p:nvPr userDrawn="1"/>
        </p:nvPicPr>
        <p:blipFill>
          <a:blip r:embed="rId2"/>
          <a:stretch>
            <a:fillRect/>
          </a:stretch>
        </p:blipFill>
        <p:spPr>
          <a:xfrm>
            <a:off x="451361" y="6360976"/>
            <a:ext cx="1637116" cy="490154"/>
          </a:xfrm>
          <a:prstGeom prst="rect">
            <a:avLst/>
          </a:prstGeom>
        </p:spPr>
      </p:pic>
      <p:sp>
        <p:nvSpPr>
          <p:cNvPr id="17" name="Table Placeholder 2">
            <a:extLst>
              <a:ext uri="{FF2B5EF4-FFF2-40B4-BE49-F238E27FC236}">
                <a16:creationId xmlns:a16="http://schemas.microsoft.com/office/drawing/2014/main" id="{D2720E0F-C7F6-3A43-8639-9953BFE586EA}"/>
              </a:ext>
            </a:extLst>
          </p:cNvPr>
          <p:cNvSpPr>
            <a:spLocks noGrp="1"/>
          </p:cNvSpPr>
          <p:nvPr>
            <p:ph type="tbl" sz="quarter" idx="30"/>
          </p:nvPr>
        </p:nvSpPr>
        <p:spPr>
          <a:xfrm>
            <a:off x="4248149" y="812801"/>
            <a:ext cx="7352983" cy="5130800"/>
          </a:xfrm>
        </p:spPr>
        <p:txBody>
          <a:bodyPr>
            <a:noAutofit/>
          </a:bodyPr>
          <a:lstStyle>
            <a:lvl1pPr marL="0" indent="0">
              <a:buNone/>
              <a:defRPr sz="2400"/>
            </a:lvl1pPr>
          </a:lstStyle>
          <a:p>
            <a:r>
              <a:rPr lang="en-US"/>
              <a:t>Click icon to add table</a:t>
            </a:r>
            <a:endParaRPr lang="en-GB"/>
          </a:p>
        </p:txBody>
      </p:sp>
      <p:sp>
        <p:nvSpPr>
          <p:cNvPr id="3" name="Text Placeholder 2">
            <a:extLst>
              <a:ext uri="{FF2B5EF4-FFF2-40B4-BE49-F238E27FC236}">
                <a16:creationId xmlns:a16="http://schemas.microsoft.com/office/drawing/2014/main" id="{AE158BCA-8F1E-C84A-B47F-6A9DCA17815E}"/>
              </a:ext>
            </a:extLst>
          </p:cNvPr>
          <p:cNvSpPr>
            <a:spLocks noGrp="1"/>
          </p:cNvSpPr>
          <p:nvPr>
            <p:ph type="body" sz="quarter" idx="31" hasCustomPrompt="1"/>
          </p:nvPr>
        </p:nvSpPr>
        <p:spPr>
          <a:xfrm>
            <a:off x="4260850" y="6057900"/>
            <a:ext cx="4838700" cy="303213"/>
          </a:xfrm>
        </p:spPr>
        <p:txBody>
          <a:bodyPr>
            <a:noAutofit/>
          </a:bodyPr>
          <a:lstStyle>
            <a:lvl1pPr marL="0" indent="0">
              <a:buNone/>
              <a:defRPr sz="1400">
                <a:solidFill>
                  <a:schemeClr val="tx1"/>
                </a:solidFill>
              </a:defRPr>
            </a:lvl1pPr>
            <a:lvl2pPr>
              <a:defRPr sz="800">
                <a:solidFill>
                  <a:schemeClr val="bg1"/>
                </a:solidFill>
              </a:defRPr>
            </a:lvl2pPr>
            <a:lvl3pPr>
              <a:defRPr sz="800">
                <a:solidFill>
                  <a:schemeClr val="bg1"/>
                </a:solidFill>
              </a:defRPr>
            </a:lvl3pPr>
            <a:lvl4pPr>
              <a:defRPr sz="800">
                <a:solidFill>
                  <a:schemeClr val="bg1"/>
                </a:solidFill>
              </a:defRPr>
            </a:lvl4pPr>
            <a:lvl5pPr>
              <a:defRPr sz="800">
                <a:solidFill>
                  <a:schemeClr val="bg1"/>
                </a:solidFill>
              </a:defRPr>
            </a:lvl5pPr>
          </a:lstStyle>
          <a:p>
            <a:r>
              <a:rPr lang="en-GB"/>
              <a:t>Click to add Source: Example of Source</a:t>
            </a:r>
          </a:p>
        </p:txBody>
      </p:sp>
      <p:sp>
        <p:nvSpPr>
          <p:cNvPr id="15" name="Slide Number Placeholder 10">
            <a:extLst>
              <a:ext uri="{FF2B5EF4-FFF2-40B4-BE49-F238E27FC236}">
                <a16:creationId xmlns:a16="http://schemas.microsoft.com/office/drawing/2014/main" id="{925A1972-08B5-564A-AC93-41A7E5EF533A}"/>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a:p>
        </p:txBody>
      </p:sp>
      <p:sp>
        <p:nvSpPr>
          <p:cNvPr id="16" name="Footer Placeholder 3">
            <a:extLst>
              <a:ext uri="{FF2B5EF4-FFF2-40B4-BE49-F238E27FC236}">
                <a16:creationId xmlns:a16="http://schemas.microsoft.com/office/drawing/2014/main" id="{80021C5D-1919-0E41-84BA-54274C9A6D63}"/>
              </a:ext>
            </a:extLst>
          </p:cNvPr>
          <p:cNvSpPr>
            <a:spLocks noGrp="1"/>
          </p:cNvSpPr>
          <p:nvPr>
            <p:ph type="ftr" sz="quarter" idx="3"/>
          </p:nvPr>
        </p:nvSpPr>
        <p:spPr>
          <a:xfrm>
            <a:off x="67230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November Marketing Town Hall</a:t>
            </a:r>
          </a:p>
        </p:txBody>
      </p:sp>
      <p:sp>
        <p:nvSpPr>
          <p:cNvPr id="13" name="Title 1">
            <a:extLst>
              <a:ext uri="{FF2B5EF4-FFF2-40B4-BE49-F238E27FC236}">
                <a16:creationId xmlns:a16="http://schemas.microsoft.com/office/drawing/2014/main" id="{67C3CE23-595D-A743-8B95-271EC2B8395E}"/>
              </a:ext>
            </a:extLst>
          </p:cNvPr>
          <p:cNvSpPr>
            <a:spLocks noGrp="1"/>
          </p:cNvSpPr>
          <p:nvPr>
            <p:ph type="title" hasCustomPrompt="1"/>
          </p:nvPr>
        </p:nvSpPr>
        <p:spPr>
          <a:xfrm>
            <a:off x="573068" y="816951"/>
            <a:ext cx="3209459" cy="395878"/>
          </a:xfrm>
        </p:spPr>
        <p:txBody>
          <a:bodyPr wrap="square" anchor="t" anchorCtr="0">
            <a:noAutofit/>
          </a:bodyPr>
          <a:lstStyle>
            <a:lvl1pPr>
              <a:lnSpc>
                <a:spcPct val="85000"/>
              </a:lnSpc>
              <a:buClr>
                <a:schemeClr val="bg1"/>
              </a:buClr>
              <a:defRPr lang="en-GB" sz="3000" b="1" kern="1200" spc="10" baseline="0" dirty="0">
                <a:solidFill>
                  <a:schemeClr val="bg1"/>
                </a:solidFill>
                <a:latin typeface="+mj-lt"/>
                <a:ea typeface="+mj-ea"/>
                <a:cs typeface="+mj-cs"/>
              </a:defRPr>
            </a:lvl1pPr>
          </a:lstStyle>
          <a:p>
            <a:r>
              <a:rPr lang="en-US"/>
              <a:t>Insert title</a:t>
            </a:r>
            <a:endParaRPr lang="en-GB"/>
          </a:p>
        </p:txBody>
      </p:sp>
      <p:sp>
        <p:nvSpPr>
          <p:cNvPr id="10" name="Text Placeholder 2">
            <a:extLst>
              <a:ext uri="{FF2B5EF4-FFF2-40B4-BE49-F238E27FC236}">
                <a16:creationId xmlns:a16="http://schemas.microsoft.com/office/drawing/2014/main" id="{B80ADDC8-54D4-414C-931E-6833584CDC57}"/>
              </a:ext>
            </a:extLst>
          </p:cNvPr>
          <p:cNvSpPr>
            <a:spLocks noGrp="1"/>
          </p:cNvSpPr>
          <p:nvPr>
            <p:ph type="body" sz="quarter" idx="32"/>
          </p:nvPr>
        </p:nvSpPr>
        <p:spPr>
          <a:xfrm>
            <a:off x="573068" y="1812925"/>
            <a:ext cx="3209463" cy="4151313"/>
          </a:xfrm>
        </p:spPr>
        <p:txBody>
          <a:bodyPr/>
          <a:lstStyle>
            <a:lvl1pPr marL="238125" indent="-238125">
              <a:lnSpc>
                <a:spcPct val="100000"/>
              </a:lnSpc>
              <a:buClr>
                <a:schemeClr val="bg1"/>
              </a:buClr>
              <a:tabLst/>
              <a:defRPr sz="2400">
                <a:solidFill>
                  <a:schemeClr val="bg1"/>
                </a:solidFill>
              </a:defRPr>
            </a:lvl1pPr>
            <a:lvl2pPr marL="465138" indent="-227013">
              <a:lnSpc>
                <a:spcPct val="100000"/>
              </a:lnSpc>
              <a:buClr>
                <a:schemeClr val="bg1"/>
              </a:buClr>
              <a:tabLst/>
              <a:defRPr sz="2400">
                <a:solidFill>
                  <a:schemeClr val="bg1"/>
                </a:solidFill>
              </a:defRPr>
            </a:lvl2pPr>
            <a:lvl3pPr marL="690563" indent="-225425">
              <a:lnSpc>
                <a:spcPct val="100000"/>
              </a:lnSpc>
              <a:buClr>
                <a:schemeClr val="bg1"/>
              </a:buClr>
              <a:tabLst/>
              <a:defRPr sz="1800">
                <a:solidFill>
                  <a:schemeClr val="bg1"/>
                </a:solidFill>
              </a:defRPr>
            </a:lvl3pPr>
            <a:lvl4pPr marL="917575" indent="-227013">
              <a:lnSpc>
                <a:spcPct val="100000"/>
              </a:lnSpc>
              <a:buClr>
                <a:schemeClr val="bg1"/>
              </a:buClr>
              <a:tabLst/>
              <a:defRPr sz="1800">
                <a:solidFill>
                  <a:schemeClr val="bg1"/>
                </a:solidFill>
              </a:defRPr>
            </a:lvl4pPr>
            <a:lvl5pPr>
              <a:lnSpc>
                <a:spcPct val="100000"/>
              </a:lnSpc>
              <a:buClr>
                <a:schemeClr val="accent1"/>
              </a:buClr>
              <a:defRPr sz="1400"/>
            </a:lvl5pPr>
            <a:lvl6pPr>
              <a:defRPr sz="1400">
                <a:solidFill>
                  <a:schemeClr val="tx1"/>
                </a:solidFill>
              </a:defRPr>
            </a:lvl6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7">
            <a:extLst>
              <a:ext uri="{FF2B5EF4-FFF2-40B4-BE49-F238E27FC236}">
                <a16:creationId xmlns:a16="http://schemas.microsoft.com/office/drawing/2014/main" id="{D46E785F-B142-3B4D-9E5F-10452A45A2C2}"/>
              </a:ext>
            </a:extLst>
          </p:cNvPr>
          <p:cNvSpPr>
            <a:spLocks noGrp="1"/>
          </p:cNvSpPr>
          <p:nvPr>
            <p:ph type="body" sz="quarter" idx="29" hasCustomPrompt="1"/>
          </p:nvPr>
        </p:nvSpPr>
        <p:spPr>
          <a:xfrm>
            <a:off x="571824" y="1193187"/>
            <a:ext cx="3209459"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bg1"/>
                </a:solidFill>
                <a:latin typeface="+mj-lt"/>
                <a:ea typeface="+mj-ea"/>
                <a:cs typeface="+mj-cs"/>
              </a:defRPr>
            </a:lvl1pPr>
          </a:lstStyle>
          <a:p>
            <a:pPr lvl="0"/>
            <a:r>
              <a:rPr lang="en-US"/>
              <a:t>Insert subtitle</a:t>
            </a:r>
          </a:p>
        </p:txBody>
      </p:sp>
    </p:spTree>
    <p:extLst>
      <p:ext uri="{BB962C8B-B14F-4D97-AF65-F5344CB8AC3E}">
        <p14:creationId xmlns:p14="http://schemas.microsoft.com/office/powerpoint/2010/main" val="328247489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able_dark blue">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26712863-CF7A-D245-BEF3-A83C5B1ADDB4}"/>
              </a:ext>
            </a:extLst>
          </p:cNvPr>
          <p:cNvSpPr/>
          <p:nvPr userDrawn="1"/>
        </p:nvSpPr>
        <p:spPr>
          <a:xfrm>
            <a:off x="-1" y="6870"/>
            <a:ext cx="4057651"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pic>
        <p:nvPicPr>
          <p:cNvPr id="24" name="Picture 23" descr="A picture containing drawing&#10;&#10;Description automatically generated">
            <a:extLst>
              <a:ext uri="{FF2B5EF4-FFF2-40B4-BE49-F238E27FC236}">
                <a16:creationId xmlns:a16="http://schemas.microsoft.com/office/drawing/2014/main" id="{A802D564-622E-9F4B-B88C-71F63B3ABEBA}"/>
              </a:ext>
            </a:extLst>
          </p:cNvPr>
          <p:cNvPicPr>
            <a:picLocks noChangeAspect="1"/>
          </p:cNvPicPr>
          <p:nvPr userDrawn="1"/>
        </p:nvPicPr>
        <p:blipFill>
          <a:blip r:embed="rId2"/>
          <a:stretch>
            <a:fillRect/>
          </a:stretch>
        </p:blipFill>
        <p:spPr>
          <a:xfrm>
            <a:off x="451361" y="6360976"/>
            <a:ext cx="1637116" cy="490154"/>
          </a:xfrm>
          <a:prstGeom prst="rect">
            <a:avLst/>
          </a:prstGeom>
        </p:spPr>
      </p:pic>
      <p:sp>
        <p:nvSpPr>
          <p:cNvPr id="17" name="Table Placeholder 2">
            <a:extLst>
              <a:ext uri="{FF2B5EF4-FFF2-40B4-BE49-F238E27FC236}">
                <a16:creationId xmlns:a16="http://schemas.microsoft.com/office/drawing/2014/main" id="{D2720E0F-C7F6-3A43-8639-9953BFE586EA}"/>
              </a:ext>
            </a:extLst>
          </p:cNvPr>
          <p:cNvSpPr>
            <a:spLocks noGrp="1"/>
          </p:cNvSpPr>
          <p:nvPr>
            <p:ph type="tbl" sz="quarter" idx="30"/>
          </p:nvPr>
        </p:nvSpPr>
        <p:spPr>
          <a:xfrm>
            <a:off x="4248149" y="812801"/>
            <a:ext cx="7352983" cy="5130800"/>
          </a:xfrm>
        </p:spPr>
        <p:txBody>
          <a:bodyPr>
            <a:noAutofit/>
          </a:bodyPr>
          <a:lstStyle>
            <a:lvl1pPr marL="0" indent="0">
              <a:buNone/>
              <a:defRPr sz="2400"/>
            </a:lvl1pPr>
          </a:lstStyle>
          <a:p>
            <a:r>
              <a:rPr lang="en-US"/>
              <a:t>Click icon to add table</a:t>
            </a:r>
            <a:endParaRPr lang="en-GB"/>
          </a:p>
        </p:txBody>
      </p:sp>
      <p:sp>
        <p:nvSpPr>
          <p:cNvPr id="3" name="Text Placeholder 2">
            <a:extLst>
              <a:ext uri="{FF2B5EF4-FFF2-40B4-BE49-F238E27FC236}">
                <a16:creationId xmlns:a16="http://schemas.microsoft.com/office/drawing/2014/main" id="{AE158BCA-8F1E-C84A-B47F-6A9DCA17815E}"/>
              </a:ext>
            </a:extLst>
          </p:cNvPr>
          <p:cNvSpPr>
            <a:spLocks noGrp="1"/>
          </p:cNvSpPr>
          <p:nvPr>
            <p:ph type="body" sz="quarter" idx="31" hasCustomPrompt="1"/>
          </p:nvPr>
        </p:nvSpPr>
        <p:spPr>
          <a:xfrm>
            <a:off x="4260850" y="6057900"/>
            <a:ext cx="4838700" cy="303213"/>
          </a:xfrm>
        </p:spPr>
        <p:txBody>
          <a:bodyPr>
            <a:noAutofit/>
          </a:bodyPr>
          <a:lstStyle>
            <a:lvl1pPr marL="0" indent="0">
              <a:buNone/>
              <a:defRPr sz="1400">
                <a:solidFill>
                  <a:schemeClr val="tx1"/>
                </a:solidFill>
              </a:defRPr>
            </a:lvl1pPr>
            <a:lvl2pPr>
              <a:defRPr sz="800">
                <a:solidFill>
                  <a:schemeClr val="bg1"/>
                </a:solidFill>
              </a:defRPr>
            </a:lvl2pPr>
            <a:lvl3pPr>
              <a:defRPr sz="800">
                <a:solidFill>
                  <a:schemeClr val="bg1"/>
                </a:solidFill>
              </a:defRPr>
            </a:lvl3pPr>
            <a:lvl4pPr>
              <a:defRPr sz="800">
                <a:solidFill>
                  <a:schemeClr val="bg1"/>
                </a:solidFill>
              </a:defRPr>
            </a:lvl4pPr>
            <a:lvl5pPr>
              <a:defRPr sz="800">
                <a:solidFill>
                  <a:schemeClr val="bg1"/>
                </a:solidFill>
              </a:defRPr>
            </a:lvl5pPr>
          </a:lstStyle>
          <a:p>
            <a:r>
              <a:rPr lang="en-GB"/>
              <a:t>Click to add Source: Example of Source</a:t>
            </a:r>
          </a:p>
        </p:txBody>
      </p:sp>
      <p:sp>
        <p:nvSpPr>
          <p:cNvPr id="15" name="Slide Number Placeholder 10">
            <a:extLst>
              <a:ext uri="{FF2B5EF4-FFF2-40B4-BE49-F238E27FC236}">
                <a16:creationId xmlns:a16="http://schemas.microsoft.com/office/drawing/2014/main" id="{925A1972-08B5-564A-AC93-41A7E5EF533A}"/>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a:p>
        </p:txBody>
      </p:sp>
      <p:sp>
        <p:nvSpPr>
          <p:cNvPr id="16" name="Footer Placeholder 3">
            <a:extLst>
              <a:ext uri="{FF2B5EF4-FFF2-40B4-BE49-F238E27FC236}">
                <a16:creationId xmlns:a16="http://schemas.microsoft.com/office/drawing/2014/main" id="{80021C5D-1919-0E41-84BA-54274C9A6D63}"/>
              </a:ext>
            </a:extLst>
          </p:cNvPr>
          <p:cNvSpPr>
            <a:spLocks noGrp="1"/>
          </p:cNvSpPr>
          <p:nvPr>
            <p:ph type="ftr" sz="quarter" idx="3"/>
          </p:nvPr>
        </p:nvSpPr>
        <p:spPr>
          <a:xfrm>
            <a:off x="67230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November Marketing Town Hall</a:t>
            </a:r>
          </a:p>
        </p:txBody>
      </p:sp>
      <p:sp>
        <p:nvSpPr>
          <p:cNvPr id="13" name="Title 1">
            <a:extLst>
              <a:ext uri="{FF2B5EF4-FFF2-40B4-BE49-F238E27FC236}">
                <a16:creationId xmlns:a16="http://schemas.microsoft.com/office/drawing/2014/main" id="{67C3CE23-595D-A743-8B95-271EC2B8395E}"/>
              </a:ext>
            </a:extLst>
          </p:cNvPr>
          <p:cNvSpPr>
            <a:spLocks noGrp="1"/>
          </p:cNvSpPr>
          <p:nvPr>
            <p:ph type="title" hasCustomPrompt="1"/>
          </p:nvPr>
        </p:nvSpPr>
        <p:spPr>
          <a:xfrm>
            <a:off x="573068" y="816951"/>
            <a:ext cx="3209459" cy="395878"/>
          </a:xfrm>
        </p:spPr>
        <p:txBody>
          <a:bodyPr wrap="square" anchor="t" anchorCtr="0">
            <a:noAutofit/>
          </a:bodyPr>
          <a:lstStyle>
            <a:lvl1pPr>
              <a:lnSpc>
                <a:spcPct val="85000"/>
              </a:lnSpc>
              <a:buClr>
                <a:schemeClr val="bg1"/>
              </a:buClr>
              <a:defRPr lang="en-GB" sz="3000" b="1" kern="1200" spc="10" baseline="0" dirty="0">
                <a:solidFill>
                  <a:schemeClr val="bg1"/>
                </a:solidFill>
                <a:latin typeface="+mj-lt"/>
                <a:ea typeface="+mj-ea"/>
                <a:cs typeface="+mj-cs"/>
              </a:defRPr>
            </a:lvl1pPr>
          </a:lstStyle>
          <a:p>
            <a:r>
              <a:rPr lang="en-US"/>
              <a:t>Insert title</a:t>
            </a:r>
            <a:endParaRPr lang="en-GB"/>
          </a:p>
        </p:txBody>
      </p:sp>
      <p:sp>
        <p:nvSpPr>
          <p:cNvPr id="10" name="Text Placeholder 2">
            <a:extLst>
              <a:ext uri="{FF2B5EF4-FFF2-40B4-BE49-F238E27FC236}">
                <a16:creationId xmlns:a16="http://schemas.microsoft.com/office/drawing/2014/main" id="{B80ADDC8-54D4-414C-931E-6833584CDC57}"/>
              </a:ext>
            </a:extLst>
          </p:cNvPr>
          <p:cNvSpPr>
            <a:spLocks noGrp="1"/>
          </p:cNvSpPr>
          <p:nvPr>
            <p:ph type="body" sz="quarter" idx="32"/>
          </p:nvPr>
        </p:nvSpPr>
        <p:spPr>
          <a:xfrm>
            <a:off x="573068" y="1812925"/>
            <a:ext cx="3209463" cy="4151313"/>
          </a:xfrm>
        </p:spPr>
        <p:txBody>
          <a:bodyPr/>
          <a:lstStyle>
            <a:lvl1pPr marL="238125" indent="-238125">
              <a:lnSpc>
                <a:spcPct val="100000"/>
              </a:lnSpc>
              <a:buClr>
                <a:schemeClr val="bg1"/>
              </a:buClr>
              <a:tabLst/>
              <a:defRPr sz="2400">
                <a:solidFill>
                  <a:schemeClr val="bg1"/>
                </a:solidFill>
              </a:defRPr>
            </a:lvl1pPr>
            <a:lvl2pPr marL="465138" indent="-227013">
              <a:lnSpc>
                <a:spcPct val="100000"/>
              </a:lnSpc>
              <a:buClr>
                <a:schemeClr val="bg1"/>
              </a:buClr>
              <a:tabLst/>
              <a:defRPr sz="2400">
                <a:solidFill>
                  <a:schemeClr val="bg1"/>
                </a:solidFill>
              </a:defRPr>
            </a:lvl2pPr>
            <a:lvl3pPr marL="690563" indent="-225425">
              <a:lnSpc>
                <a:spcPct val="100000"/>
              </a:lnSpc>
              <a:buClr>
                <a:schemeClr val="bg1"/>
              </a:buClr>
              <a:tabLst/>
              <a:defRPr sz="1800">
                <a:solidFill>
                  <a:schemeClr val="bg1"/>
                </a:solidFill>
              </a:defRPr>
            </a:lvl3pPr>
            <a:lvl4pPr marL="917575" indent="-227013">
              <a:lnSpc>
                <a:spcPct val="100000"/>
              </a:lnSpc>
              <a:buClr>
                <a:schemeClr val="bg1"/>
              </a:buClr>
              <a:tabLst/>
              <a:defRPr sz="1800">
                <a:solidFill>
                  <a:schemeClr val="bg1"/>
                </a:solidFill>
              </a:defRPr>
            </a:lvl4pPr>
            <a:lvl5pPr>
              <a:lnSpc>
                <a:spcPct val="100000"/>
              </a:lnSpc>
              <a:buClr>
                <a:schemeClr val="accent1"/>
              </a:buClr>
              <a:defRPr sz="1400"/>
            </a:lvl5pPr>
            <a:lvl6pPr>
              <a:defRPr sz="1400">
                <a:solidFill>
                  <a:schemeClr val="tx1"/>
                </a:solidFill>
              </a:defRPr>
            </a:lvl6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7">
            <a:extLst>
              <a:ext uri="{FF2B5EF4-FFF2-40B4-BE49-F238E27FC236}">
                <a16:creationId xmlns:a16="http://schemas.microsoft.com/office/drawing/2014/main" id="{1490705A-430C-2548-B3C9-156191DC1D36}"/>
              </a:ext>
            </a:extLst>
          </p:cNvPr>
          <p:cNvSpPr>
            <a:spLocks noGrp="1"/>
          </p:cNvSpPr>
          <p:nvPr>
            <p:ph type="body" sz="quarter" idx="29" hasCustomPrompt="1"/>
          </p:nvPr>
        </p:nvSpPr>
        <p:spPr>
          <a:xfrm>
            <a:off x="571824" y="1193187"/>
            <a:ext cx="3209459"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bg1"/>
                </a:solidFill>
                <a:latin typeface="+mj-lt"/>
                <a:ea typeface="+mj-ea"/>
                <a:cs typeface="+mj-cs"/>
              </a:defRPr>
            </a:lvl1pPr>
          </a:lstStyle>
          <a:p>
            <a:pPr lvl="0"/>
            <a:r>
              <a:rPr lang="en-US"/>
              <a:t>Insert subtitle</a:t>
            </a:r>
          </a:p>
        </p:txBody>
      </p:sp>
    </p:spTree>
    <p:extLst>
      <p:ext uri="{BB962C8B-B14F-4D97-AF65-F5344CB8AC3E}">
        <p14:creationId xmlns:p14="http://schemas.microsoft.com/office/powerpoint/2010/main" val="29512055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ver_Clarivate_DW hero">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umbrella, white, holding, stool&#10;&#10;Description automatically generated">
            <a:extLst>
              <a:ext uri="{FF2B5EF4-FFF2-40B4-BE49-F238E27FC236}">
                <a16:creationId xmlns:a16="http://schemas.microsoft.com/office/drawing/2014/main" id="{3E193F9B-8868-7842-9D03-12CCFA976EA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9" name="Text Placeholder 7">
            <a:extLst>
              <a:ext uri="{FF2B5EF4-FFF2-40B4-BE49-F238E27FC236}">
                <a16:creationId xmlns:a16="http://schemas.microsoft.com/office/drawing/2014/main" id="{19918042-C257-8B4C-BA06-5E6E8F05138C}"/>
              </a:ext>
            </a:extLst>
          </p:cNvPr>
          <p:cNvSpPr>
            <a:spLocks noGrp="1"/>
          </p:cNvSpPr>
          <p:nvPr>
            <p:ph type="body" sz="quarter" idx="13" hasCustomPrompt="1"/>
          </p:nvPr>
        </p:nvSpPr>
        <p:spPr>
          <a:xfrm>
            <a:off x="566698" y="2386673"/>
            <a:ext cx="6592888" cy="1203406"/>
          </a:xfrm>
        </p:spPr>
        <p:txBody>
          <a:bodyPr wrap="square">
            <a:noAutofit/>
          </a:bodyPr>
          <a:lstStyle>
            <a:lvl1pPr marL="0" indent="0">
              <a:lnSpc>
                <a:spcPct val="85000"/>
              </a:lnSpc>
              <a:spcAft>
                <a:spcPts val="0"/>
              </a:spcAft>
              <a:buNone/>
              <a:defRPr sz="4600" b="1" spc="20" baseline="0">
                <a:solidFill>
                  <a:schemeClr val="tx1"/>
                </a:solidFill>
              </a:defRPr>
            </a:lvl1pPr>
          </a:lstStyle>
          <a:p>
            <a:pPr lvl="0"/>
            <a:r>
              <a:rPr lang="en-US"/>
              <a:t>Insert Presentation title, </a:t>
            </a:r>
            <a:br>
              <a:rPr lang="en-US"/>
            </a:br>
            <a:r>
              <a:rPr lang="en-US"/>
              <a:t>extending to two lines</a:t>
            </a:r>
          </a:p>
        </p:txBody>
      </p:sp>
      <p:sp>
        <p:nvSpPr>
          <p:cNvPr id="20" name="Text Placeholder 4">
            <a:extLst>
              <a:ext uri="{FF2B5EF4-FFF2-40B4-BE49-F238E27FC236}">
                <a16:creationId xmlns:a16="http://schemas.microsoft.com/office/drawing/2014/main" id="{D6A4AECD-3661-D941-97ED-C42346507158}"/>
              </a:ext>
            </a:extLst>
          </p:cNvPr>
          <p:cNvSpPr>
            <a:spLocks noGrp="1"/>
          </p:cNvSpPr>
          <p:nvPr>
            <p:ph type="body" sz="quarter" idx="11" hasCustomPrompt="1"/>
          </p:nvPr>
        </p:nvSpPr>
        <p:spPr>
          <a:xfrm>
            <a:off x="566698" y="3966883"/>
            <a:ext cx="6592887" cy="838200"/>
          </a:xfrm>
        </p:spPr>
        <p:txBody>
          <a:bodyPr>
            <a:noAutofit/>
          </a:bodyPr>
          <a:lstStyle>
            <a:lvl1pPr marL="0" indent="0">
              <a:lnSpc>
                <a:spcPct val="85000"/>
              </a:lnSpc>
              <a:spcAft>
                <a:spcPts val="0"/>
              </a:spcAft>
              <a:buNone/>
              <a:defRPr sz="2400">
                <a:solidFill>
                  <a:schemeClr val="tx1"/>
                </a:solidFill>
              </a:defRPr>
            </a:lvl1pPr>
            <a:lvl2pPr marL="457189" indent="0">
              <a:buNone/>
              <a:defRPr/>
            </a:lvl2pPr>
          </a:lstStyle>
          <a:p>
            <a:pPr lvl="0"/>
            <a:r>
              <a:rPr lang="en-US"/>
              <a:t>Insert Presentation Subtitle, </a:t>
            </a:r>
            <a:br>
              <a:rPr lang="en-US"/>
            </a:br>
            <a:r>
              <a:rPr lang="en-US"/>
              <a:t>extending to two lines</a:t>
            </a:r>
          </a:p>
        </p:txBody>
      </p:sp>
      <p:sp>
        <p:nvSpPr>
          <p:cNvPr id="21" name="Text Placeholder 4">
            <a:extLst>
              <a:ext uri="{FF2B5EF4-FFF2-40B4-BE49-F238E27FC236}">
                <a16:creationId xmlns:a16="http://schemas.microsoft.com/office/drawing/2014/main" id="{F8BB0FD5-5479-B34E-A4F4-58C33196FDB7}"/>
              </a:ext>
            </a:extLst>
          </p:cNvPr>
          <p:cNvSpPr>
            <a:spLocks noGrp="1"/>
          </p:cNvSpPr>
          <p:nvPr>
            <p:ph type="body" sz="quarter" idx="12" hasCustomPrompt="1"/>
          </p:nvPr>
        </p:nvSpPr>
        <p:spPr>
          <a:xfrm>
            <a:off x="567539" y="5465483"/>
            <a:ext cx="3632200" cy="334211"/>
          </a:xfrm>
        </p:spPr>
        <p:txBody>
          <a:bodyPr>
            <a:noAutofit/>
          </a:bodyPr>
          <a:lstStyle>
            <a:lvl1pPr marL="0" indent="0">
              <a:lnSpc>
                <a:spcPct val="100000"/>
              </a:lnSpc>
              <a:buNone/>
              <a:defRPr sz="1800">
                <a:solidFill>
                  <a:schemeClr val="tx1"/>
                </a:solidFill>
              </a:defRPr>
            </a:lvl1pPr>
            <a:lvl2pPr marL="457189" indent="0">
              <a:buNone/>
              <a:defRPr/>
            </a:lvl2pPr>
          </a:lstStyle>
          <a:p>
            <a:pPr lvl="0"/>
            <a:r>
              <a:rPr lang="en-US"/>
              <a:t>Insert Name</a:t>
            </a:r>
          </a:p>
        </p:txBody>
      </p:sp>
      <p:sp>
        <p:nvSpPr>
          <p:cNvPr id="22" name="Text Placeholder 4">
            <a:extLst>
              <a:ext uri="{FF2B5EF4-FFF2-40B4-BE49-F238E27FC236}">
                <a16:creationId xmlns:a16="http://schemas.microsoft.com/office/drawing/2014/main" id="{06185539-588B-984B-B6A6-8C3887A79C4C}"/>
              </a:ext>
            </a:extLst>
          </p:cNvPr>
          <p:cNvSpPr>
            <a:spLocks noGrp="1"/>
          </p:cNvSpPr>
          <p:nvPr>
            <p:ph type="body" sz="quarter" idx="14" hasCustomPrompt="1"/>
          </p:nvPr>
        </p:nvSpPr>
        <p:spPr>
          <a:xfrm>
            <a:off x="567539" y="5846483"/>
            <a:ext cx="3632200" cy="358274"/>
          </a:xfrm>
        </p:spPr>
        <p:txBody>
          <a:bodyPr>
            <a:noAutofit/>
          </a:bodyPr>
          <a:lstStyle>
            <a:lvl1pPr marL="0" indent="0">
              <a:lnSpc>
                <a:spcPct val="100000"/>
              </a:lnSpc>
              <a:buNone/>
              <a:defRPr sz="1800">
                <a:solidFill>
                  <a:schemeClr val="tx1"/>
                </a:solidFill>
              </a:defRPr>
            </a:lvl1pPr>
            <a:lvl2pPr marL="457189" indent="0">
              <a:buNone/>
              <a:defRPr/>
            </a:lvl2pPr>
          </a:lstStyle>
          <a:p>
            <a:pPr lvl="0"/>
            <a:r>
              <a:rPr lang="en-US"/>
              <a:t>00.00.2019</a:t>
            </a:r>
          </a:p>
        </p:txBody>
      </p:sp>
      <p:pic>
        <p:nvPicPr>
          <p:cNvPr id="9" name="Picture 8" descr="A close up of a flower&#10;&#10;Description automatically generated">
            <a:extLst>
              <a:ext uri="{FF2B5EF4-FFF2-40B4-BE49-F238E27FC236}">
                <a16:creationId xmlns:a16="http://schemas.microsoft.com/office/drawing/2014/main" id="{08F16B56-DBBF-1740-9132-2CFFE1B0C673}"/>
              </a:ext>
            </a:extLst>
          </p:cNvPr>
          <p:cNvPicPr>
            <a:picLocks noChangeAspect="1"/>
          </p:cNvPicPr>
          <p:nvPr/>
        </p:nvPicPr>
        <p:blipFill>
          <a:blip r:embed="rId3"/>
          <a:stretch>
            <a:fillRect/>
          </a:stretch>
        </p:blipFill>
        <p:spPr>
          <a:xfrm>
            <a:off x="360290" y="265773"/>
            <a:ext cx="2799590" cy="838200"/>
          </a:xfrm>
          <a:prstGeom prst="rect">
            <a:avLst/>
          </a:prstGeom>
        </p:spPr>
      </p:pic>
    </p:spTree>
    <p:extLst>
      <p:ext uri="{BB962C8B-B14F-4D97-AF65-F5344CB8AC3E}">
        <p14:creationId xmlns:p14="http://schemas.microsoft.com/office/powerpoint/2010/main" val="24442848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able_teal">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26712863-CF7A-D245-BEF3-A83C5B1ADDB4}"/>
              </a:ext>
            </a:extLst>
          </p:cNvPr>
          <p:cNvSpPr/>
          <p:nvPr userDrawn="1"/>
        </p:nvSpPr>
        <p:spPr>
          <a:xfrm>
            <a:off x="-1" y="6870"/>
            <a:ext cx="4057651"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pic>
        <p:nvPicPr>
          <p:cNvPr id="24" name="Picture 23" descr="A picture containing drawing&#10;&#10;Description automatically generated">
            <a:extLst>
              <a:ext uri="{FF2B5EF4-FFF2-40B4-BE49-F238E27FC236}">
                <a16:creationId xmlns:a16="http://schemas.microsoft.com/office/drawing/2014/main" id="{A802D564-622E-9F4B-B88C-71F63B3ABEBA}"/>
              </a:ext>
            </a:extLst>
          </p:cNvPr>
          <p:cNvPicPr>
            <a:picLocks noChangeAspect="1"/>
          </p:cNvPicPr>
          <p:nvPr userDrawn="1"/>
        </p:nvPicPr>
        <p:blipFill>
          <a:blip r:embed="rId2"/>
          <a:stretch>
            <a:fillRect/>
          </a:stretch>
        </p:blipFill>
        <p:spPr>
          <a:xfrm>
            <a:off x="451361" y="6360976"/>
            <a:ext cx="1637116" cy="490154"/>
          </a:xfrm>
          <a:prstGeom prst="rect">
            <a:avLst/>
          </a:prstGeom>
        </p:spPr>
      </p:pic>
      <p:sp>
        <p:nvSpPr>
          <p:cNvPr id="17" name="Table Placeholder 2">
            <a:extLst>
              <a:ext uri="{FF2B5EF4-FFF2-40B4-BE49-F238E27FC236}">
                <a16:creationId xmlns:a16="http://schemas.microsoft.com/office/drawing/2014/main" id="{D2720E0F-C7F6-3A43-8639-9953BFE586EA}"/>
              </a:ext>
            </a:extLst>
          </p:cNvPr>
          <p:cNvSpPr>
            <a:spLocks noGrp="1"/>
          </p:cNvSpPr>
          <p:nvPr>
            <p:ph type="tbl" sz="quarter" idx="30"/>
          </p:nvPr>
        </p:nvSpPr>
        <p:spPr>
          <a:xfrm>
            <a:off x="4248149" y="812801"/>
            <a:ext cx="7352983" cy="5130800"/>
          </a:xfrm>
        </p:spPr>
        <p:txBody>
          <a:bodyPr>
            <a:noAutofit/>
          </a:bodyPr>
          <a:lstStyle>
            <a:lvl1pPr marL="0" indent="0">
              <a:buNone/>
              <a:defRPr sz="2400"/>
            </a:lvl1pPr>
          </a:lstStyle>
          <a:p>
            <a:r>
              <a:rPr lang="en-US"/>
              <a:t>Click icon to add table</a:t>
            </a:r>
            <a:endParaRPr lang="en-GB"/>
          </a:p>
        </p:txBody>
      </p:sp>
      <p:sp>
        <p:nvSpPr>
          <p:cNvPr id="3" name="Text Placeholder 2">
            <a:extLst>
              <a:ext uri="{FF2B5EF4-FFF2-40B4-BE49-F238E27FC236}">
                <a16:creationId xmlns:a16="http://schemas.microsoft.com/office/drawing/2014/main" id="{AE158BCA-8F1E-C84A-B47F-6A9DCA17815E}"/>
              </a:ext>
            </a:extLst>
          </p:cNvPr>
          <p:cNvSpPr>
            <a:spLocks noGrp="1"/>
          </p:cNvSpPr>
          <p:nvPr>
            <p:ph type="body" sz="quarter" idx="31" hasCustomPrompt="1"/>
          </p:nvPr>
        </p:nvSpPr>
        <p:spPr>
          <a:xfrm>
            <a:off x="4260850" y="6057900"/>
            <a:ext cx="4838700" cy="303213"/>
          </a:xfrm>
        </p:spPr>
        <p:txBody>
          <a:bodyPr>
            <a:noAutofit/>
          </a:bodyPr>
          <a:lstStyle>
            <a:lvl1pPr marL="0" indent="0">
              <a:buNone/>
              <a:defRPr sz="1400">
                <a:solidFill>
                  <a:schemeClr val="tx1"/>
                </a:solidFill>
              </a:defRPr>
            </a:lvl1pPr>
            <a:lvl2pPr>
              <a:defRPr sz="800">
                <a:solidFill>
                  <a:schemeClr val="bg1"/>
                </a:solidFill>
              </a:defRPr>
            </a:lvl2pPr>
            <a:lvl3pPr>
              <a:defRPr sz="800">
                <a:solidFill>
                  <a:schemeClr val="bg1"/>
                </a:solidFill>
              </a:defRPr>
            </a:lvl3pPr>
            <a:lvl4pPr>
              <a:defRPr sz="800">
                <a:solidFill>
                  <a:schemeClr val="bg1"/>
                </a:solidFill>
              </a:defRPr>
            </a:lvl4pPr>
            <a:lvl5pPr>
              <a:defRPr sz="800">
                <a:solidFill>
                  <a:schemeClr val="bg1"/>
                </a:solidFill>
              </a:defRPr>
            </a:lvl5pPr>
          </a:lstStyle>
          <a:p>
            <a:r>
              <a:rPr lang="en-GB"/>
              <a:t>Click to add Source: Example of Source</a:t>
            </a:r>
          </a:p>
        </p:txBody>
      </p:sp>
      <p:sp>
        <p:nvSpPr>
          <p:cNvPr id="15" name="Slide Number Placeholder 10">
            <a:extLst>
              <a:ext uri="{FF2B5EF4-FFF2-40B4-BE49-F238E27FC236}">
                <a16:creationId xmlns:a16="http://schemas.microsoft.com/office/drawing/2014/main" id="{925A1972-08B5-564A-AC93-41A7E5EF533A}"/>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a:p>
        </p:txBody>
      </p:sp>
      <p:sp>
        <p:nvSpPr>
          <p:cNvPr id="16" name="Footer Placeholder 3">
            <a:extLst>
              <a:ext uri="{FF2B5EF4-FFF2-40B4-BE49-F238E27FC236}">
                <a16:creationId xmlns:a16="http://schemas.microsoft.com/office/drawing/2014/main" id="{80021C5D-1919-0E41-84BA-54274C9A6D63}"/>
              </a:ext>
            </a:extLst>
          </p:cNvPr>
          <p:cNvSpPr>
            <a:spLocks noGrp="1"/>
          </p:cNvSpPr>
          <p:nvPr>
            <p:ph type="ftr" sz="quarter" idx="3"/>
          </p:nvPr>
        </p:nvSpPr>
        <p:spPr>
          <a:xfrm>
            <a:off x="67230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November Marketing Town Hall</a:t>
            </a:r>
          </a:p>
        </p:txBody>
      </p:sp>
      <p:sp>
        <p:nvSpPr>
          <p:cNvPr id="13" name="Title 1">
            <a:extLst>
              <a:ext uri="{FF2B5EF4-FFF2-40B4-BE49-F238E27FC236}">
                <a16:creationId xmlns:a16="http://schemas.microsoft.com/office/drawing/2014/main" id="{67C3CE23-595D-A743-8B95-271EC2B8395E}"/>
              </a:ext>
            </a:extLst>
          </p:cNvPr>
          <p:cNvSpPr>
            <a:spLocks noGrp="1"/>
          </p:cNvSpPr>
          <p:nvPr>
            <p:ph type="title" hasCustomPrompt="1"/>
          </p:nvPr>
        </p:nvSpPr>
        <p:spPr>
          <a:xfrm>
            <a:off x="573068" y="816951"/>
            <a:ext cx="3209459" cy="395878"/>
          </a:xfrm>
        </p:spPr>
        <p:txBody>
          <a:bodyPr wrap="square" anchor="t" anchorCtr="0">
            <a:noAutofit/>
          </a:bodyPr>
          <a:lstStyle>
            <a:lvl1pPr>
              <a:lnSpc>
                <a:spcPct val="85000"/>
              </a:lnSpc>
              <a:buClr>
                <a:schemeClr val="bg1"/>
              </a:buClr>
              <a:defRPr lang="en-GB" sz="3000" b="1" kern="1200" spc="10" baseline="0" dirty="0">
                <a:solidFill>
                  <a:schemeClr val="bg1"/>
                </a:solidFill>
                <a:latin typeface="+mj-lt"/>
                <a:ea typeface="+mj-ea"/>
                <a:cs typeface="+mj-cs"/>
              </a:defRPr>
            </a:lvl1pPr>
          </a:lstStyle>
          <a:p>
            <a:r>
              <a:rPr lang="en-US"/>
              <a:t>Insert title</a:t>
            </a:r>
            <a:endParaRPr lang="en-GB"/>
          </a:p>
        </p:txBody>
      </p:sp>
      <p:sp>
        <p:nvSpPr>
          <p:cNvPr id="10" name="Text Placeholder 2">
            <a:extLst>
              <a:ext uri="{FF2B5EF4-FFF2-40B4-BE49-F238E27FC236}">
                <a16:creationId xmlns:a16="http://schemas.microsoft.com/office/drawing/2014/main" id="{B80ADDC8-54D4-414C-931E-6833584CDC57}"/>
              </a:ext>
            </a:extLst>
          </p:cNvPr>
          <p:cNvSpPr>
            <a:spLocks noGrp="1"/>
          </p:cNvSpPr>
          <p:nvPr>
            <p:ph type="body" sz="quarter" idx="32"/>
          </p:nvPr>
        </p:nvSpPr>
        <p:spPr>
          <a:xfrm>
            <a:off x="573068" y="1812925"/>
            <a:ext cx="3209463" cy="4151313"/>
          </a:xfrm>
        </p:spPr>
        <p:txBody>
          <a:bodyPr/>
          <a:lstStyle>
            <a:lvl1pPr marL="238125" indent="-238125">
              <a:lnSpc>
                <a:spcPct val="100000"/>
              </a:lnSpc>
              <a:buClr>
                <a:schemeClr val="bg1"/>
              </a:buClr>
              <a:tabLst/>
              <a:defRPr sz="2400">
                <a:solidFill>
                  <a:schemeClr val="bg1"/>
                </a:solidFill>
              </a:defRPr>
            </a:lvl1pPr>
            <a:lvl2pPr marL="465138" indent="-227013">
              <a:lnSpc>
                <a:spcPct val="100000"/>
              </a:lnSpc>
              <a:buClr>
                <a:schemeClr val="bg1"/>
              </a:buClr>
              <a:tabLst/>
              <a:defRPr sz="2400">
                <a:solidFill>
                  <a:schemeClr val="bg1"/>
                </a:solidFill>
              </a:defRPr>
            </a:lvl2pPr>
            <a:lvl3pPr marL="690563" indent="-225425">
              <a:lnSpc>
                <a:spcPct val="100000"/>
              </a:lnSpc>
              <a:buClr>
                <a:schemeClr val="bg1"/>
              </a:buClr>
              <a:tabLst/>
              <a:defRPr sz="1800">
                <a:solidFill>
                  <a:schemeClr val="bg1"/>
                </a:solidFill>
              </a:defRPr>
            </a:lvl3pPr>
            <a:lvl4pPr marL="917575" indent="-227013">
              <a:lnSpc>
                <a:spcPct val="100000"/>
              </a:lnSpc>
              <a:buClr>
                <a:schemeClr val="bg1"/>
              </a:buClr>
              <a:tabLst/>
              <a:defRPr sz="1800">
                <a:solidFill>
                  <a:schemeClr val="bg1"/>
                </a:solidFill>
              </a:defRPr>
            </a:lvl4pPr>
            <a:lvl5pPr>
              <a:lnSpc>
                <a:spcPct val="100000"/>
              </a:lnSpc>
              <a:buClr>
                <a:schemeClr val="accent1"/>
              </a:buClr>
              <a:defRPr sz="1400"/>
            </a:lvl5pPr>
            <a:lvl6pPr>
              <a:defRPr sz="1400">
                <a:solidFill>
                  <a:schemeClr val="tx1"/>
                </a:solidFill>
              </a:defRPr>
            </a:lvl6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7">
            <a:extLst>
              <a:ext uri="{FF2B5EF4-FFF2-40B4-BE49-F238E27FC236}">
                <a16:creationId xmlns:a16="http://schemas.microsoft.com/office/drawing/2014/main" id="{1490705A-430C-2548-B3C9-156191DC1D36}"/>
              </a:ext>
            </a:extLst>
          </p:cNvPr>
          <p:cNvSpPr>
            <a:spLocks noGrp="1"/>
          </p:cNvSpPr>
          <p:nvPr>
            <p:ph type="body" sz="quarter" idx="29" hasCustomPrompt="1"/>
          </p:nvPr>
        </p:nvSpPr>
        <p:spPr>
          <a:xfrm>
            <a:off x="571824" y="1193187"/>
            <a:ext cx="3209459"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bg1"/>
                </a:solidFill>
                <a:latin typeface="+mj-lt"/>
                <a:ea typeface="+mj-ea"/>
                <a:cs typeface="+mj-cs"/>
              </a:defRPr>
            </a:lvl1pPr>
          </a:lstStyle>
          <a:p>
            <a:pPr lvl="0"/>
            <a:r>
              <a:rPr lang="en-US"/>
              <a:t>Insert subtitle</a:t>
            </a:r>
          </a:p>
        </p:txBody>
      </p:sp>
    </p:spTree>
    <p:extLst>
      <p:ext uri="{BB962C8B-B14F-4D97-AF65-F5344CB8AC3E}">
        <p14:creationId xmlns:p14="http://schemas.microsoft.com/office/powerpoint/2010/main" val="340342289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creenshot_laptop_white">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1E55744B-07FA-EE45-A7FB-63DDC439C73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92442" y="1079604"/>
            <a:ext cx="7188604" cy="4500692"/>
          </a:xfrm>
          <a:prstGeom prst="rect">
            <a:avLst/>
          </a:prstGeom>
        </p:spPr>
      </p:pic>
      <p:sp>
        <p:nvSpPr>
          <p:cNvPr id="12" name="Slide Number Placeholder 10">
            <a:extLst>
              <a:ext uri="{FF2B5EF4-FFF2-40B4-BE49-F238E27FC236}">
                <a16:creationId xmlns:a16="http://schemas.microsoft.com/office/drawing/2014/main" id="{79443C4D-9318-F743-B7A8-F596121FCD29}"/>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a:p>
        </p:txBody>
      </p:sp>
      <p:sp>
        <p:nvSpPr>
          <p:cNvPr id="15" name="Footer Placeholder 3">
            <a:extLst>
              <a:ext uri="{FF2B5EF4-FFF2-40B4-BE49-F238E27FC236}">
                <a16:creationId xmlns:a16="http://schemas.microsoft.com/office/drawing/2014/main" id="{DBA1B286-7E6A-924A-9360-155027D01156}"/>
              </a:ext>
            </a:extLst>
          </p:cNvPr>
          <p:cNvSpPr>
            <a:spLocks noGrp="1"/>
          </p:cNvSpPr>
          <p:nvPr>
            <p:ph type="ftr" sz="quarter" idx="3"/>
          </p:nvPr>
        </p:nvSpPr>
        <p:spPr>
          <a:xfrm>
            <a:off x="67230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November Marketing Town Hall</a:t>
            </a:r>
          </a:p>
        </p:txBody>
      </p:sp>
      <p:sp>
        <p:nvSpPr>
          <p:cNvPr id="20" name="Title 1">
            <a:extLst>
              <a:ext uri="{FF2B5EF4-FFF2-40B4-BE49-F238E27FC236}">
                <a16:creationId xmlns:a16="http://schemas.microsoft.com/office/drawing/2014/main" id="{BFE4799C-B81C-1644-85E3-A74E24148B65}"/>
              </a:ext>
            </a:extLst>
          </p:cNvPr>
          <p:cNvSpPr>
            <a:spLocks noGrp="1"/>
          </p:cNvSpPr>
          <p:nvPr>
            <p:ph type="title" hasCustomPrompt="1"/>
          </p:nvPr>
        </p:nvSpPr>
        <p:spPr>
          <a:xfrm>
            <a:off x="573069" y="816951"/>
            <a:ext cx="4650915"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a:t>Insert title</a:t>
            </a:r>
            <a:endParaRPr lang="en-GB"/>
          </a:p>
        </p:txBody>
      </p:sp>
      <p:sp>
        <p:nvSpPr>
          <p:cNvPr id="16" name="Text Placeholder 13">
            <a:extLst>
              <a:ext uri="{FF2B5EF4-FFF2-40B4-BE49-F238E27FC236}">
                <a16:creationId xmlns:a16="http://schemas.microsoft.com/office/drawing/2014/main" id="{9FE4BBC0-5D13-C444-B7E6-CD982621461E}"/>
              </a:ext>
            </a:extLst>
          </p:cNvPr>
          <p:cNvSpPr>
            <a:spLocks noGrp="1"/>
          </p:cNvSpPr>
          <p:nvPr>
            <p:ph type="body" sz="quarter" idx="34" hasCustomPrompt="1"/>
          </p:nvPr>
        </p:nvSpPr>
        <p:spPr>
          <a:xfrm>
            <a:off x="573068" y="1812925"/>
            <a:ext cx="4650916" cy="4340740"/>
          </a:xfrm>
        </p:spPr>
        <p:txBody>
          <a:bodyPr>
            <a:normAutofit/>
          </a:bodyPr>
          <a:lstStyle>
            <a:lvl1pPr marL="360000" indent="-360000">
              <a:lnSpc>
                <a:spcPct val="100000"/>
              </a:lnSpc>
              <a:spcBef>
                <a:spcPts val="600"/>
              </a:spcBef>
              <a:spcAft>
                <a:spcPts val="400"/>
              </a:spcAft>
              <a:buClr>
                <a:schemeClr val="accent1"/>
              </a:buClr>
              <a:defRPr sz="3000">
                <a:solidFill>
                  <a:schemeClr val="tx1"/>
                </a:solidFill>
              </a:defRPr>
            </a:lvl1pPr>
            <a:lvl2pPr marL="828000" indent="-432000">
              <a:lnSpc>
                <a:spcPct val="100000"/>
              </a:lnSpc>
              <a:spcBef>
                <a:spcPts val="600"/>
              </a:spcBef>
              <a:spcAft>
                <a:spcPts val="400"/>
              </a:spcAft>
              <a:buClr>
                <a:schemeClr val="accent1"/>
              </a:buClr>
              <a:defRPr sz="3000">
                <a:solidFill>
                  <a:schemeClr val="tx1"/>
                </a:solidFill>
              </a:defRPr>
            </a:lvl2pPr>
            <a:lvl3pPr marL="1216800" indent="-378000">
              <a:lnSpc>
                <a:spcPct val="100000"/>
              </a:lnSpc>
              <a:spcBef>
                <a:spcPts val="600"/>
              </a:spcBef>
              <a:spcAft>
                <a:spcPts val="400"/>
              </a:spcAft>
              <a:buClr>
                <a:schemeClr val="accent1"/>
              </a:buClr>
              <a:defRPr sz="2400">
                <a:solidFill>
                  <a:schemeClr val="tx1"/>
                </a:solidFill>
              </a:defRPr>
            </a:lvl3pPr>
            <a:lvl4pPr marL="1598400" indent="-378000">
              <a:lnSpc>
                <a:spcPct val="100000"/>
              </a:lnSpc>
              <a:spcBef>
                <a:spcPts val="600"/>
              </a:spcBef>
              <a:spcAft>
                <a:spcPts val="400"/>
              </a:spcAft>
              <a:buClr>
                <a:schemeClr val="accent1"/>
              </a:buClr>
              <a:defRPr sz="2400">
                <a:solidFill>
                  <a:schemeClr val="tx1"/>
                </a:solidFill>
              </a:defRPr>
            </a:lvl4pPr>
            <a:lvl5pPr marL="1872000" indent="-252000">
              <a:lnSpc>
                <a:spcPct val="100000"/>
              </a:lnSpc>
              <a:spcBef>
                <a:spcPts val="600"/>
              </a:spcBef>
              <a:spcAft>
                <a:spcPts val="400"/>
              </a:spcAft>
              <a:buClr>
                <a:schemeClr val="accent1"/>
              </a:buClr>
              <a:defRPr sz="1800">
                <a:solidFill>
                  <a:schemeClr val="tx1"/>
                </a:solidFill>
              </a:defRPr>
            </a:lvl5pPr>
            <a:lvl6pPr marL="2149200" indent="-252000">
              <a:lnSpc>
                <a:spcPct val="100000"/>
              </a:lnSpc>
              <a:spcBef>
                <a:spcPts val="600"/>
              </a:spcBef>
              <a:spcAft>
                <a:spcPts val="400"/>
              </a:spcAft>
              <a:buClr>
                <a:schemeClr val="accent1"/>
              </a:buClr>
              <a:defRPr sz="18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26" name="Picture Placeholder 2">
            <a:extLst>
              <a:ext uri="{FF2B5EF4-FFF2-40B4-BE49-F238E27FC236}">
                <a16:creationId xmlns:a16="http://schemas.microsoft.com/office/drawing/2014/main" id="{17DD2EF2-3D74-4340-8366-D48E266CD258}"/>
              </a:ext>
            </a:extLst>
          </p:cNvPr>
          <p:cNvSpPr>
            <a:spLocks noGrp="1"/>
          </p:cNvSpPr>
          <p:nvPr>
            <p:ph type="pic" sz="quarter" idx="18"/>
          </p:nvPr>
        </p:nvSpPr>
        <p:spPr>
          <a:xfrm>
            <a:off x="6105928" y="1702708"/>
            <a:ext cx="4968000" cy="3115160"/>
          </a:xfrm>
          <a:solidFill>
            <a:schemeClr val="bg1"/>
          </a:solidFill>
        </p:spPr>
        <p:txBody>
          <a:bodyPr>
            <a:noAutofit/>
          </a:bodyPr>
          <a:lstStyle>
            <a:lvl1pPr marL="0" indent="0">
              <a:buNone/>
              <a:defRPr sz="2000">
                <a:solidFill>
                  <a:schemeClr val="tx1"/>
                </a:solidFill>
              </a:defRPr>
            </a:lvl1pPr>
          </a:lstStyle>
          <a:p>
            <a:r>
              <a:rPr lang="en-US"/>
              <a:t>Click icon to add picture</a:t>
            </a:r>
            <a:endParaRPr lang="en-GB"/>
          </a:p>
        </p:txBody>
      </p:sp>
      <p:sp>
        <p:nvSpPr>
          <p:cNvPr id="9" name="Text Placeholder 17">
            <a:extLst>
              <a:ext uri="{FF2B5EF4-FFF2-40B4-BE49-F238E27FC236}">
                <a16:creationId xmlns:a16="http://schemas.microsoft.com/office/drawing/2014/main" id="{8AEA5D8E-3108-C745-9B7E-0E26B25D5471}"/>
              </a:ext>
            </a:extLst>
          </p:cNvPr>
          <p:cNvSpPr>
            <a:spLocks noGrp="1"/>
          </p:cNvSpPr>
          <p:nvPr>
            <p:ph type="body" sz="quarter" idx="29" hasCustomPrompt="1"/>
          </p:nvPr>
        </p:nvSpPr>
        <p:spPr>
          <a:xfrm>
            <a:off x="571824" y="1193187"/>
            <a:ext cx="4650915"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tx1"/>
                </a:solidFill>
                <a:latin typeface="+mj-lt"/>
                <a:ea typeface="+mj-ea"/>
                <a:cs typeface="+mj-cs"/>
              </a:defRPr>
            </a:lvl1pPr>
          </a:lstStyle>
          <a:p>
            <a:pPr lvl="0"/>
            <a:r>
              <a:rPr lang="en-US"/>
              <a:t>Insert subtitle</a:t>
            </a:r>
          </a:p>
        </p:txBody>
      </p:sp>
    </p:spTree>
    <p:extLst>
      <p:ext uri="{BB962C8B-B14F-4D97-AF65-F5344CB8AC3E}">
        <p14:creationId xmlns:p14="http://schemas.microsoft.com/office/powerpoint/2010/main" val="27960457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creenshot_laptop_purpl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EF9FB2D-C681-3E4F-B759-194CCA02CA23}"/>
              </a:ext>
            </a:extLst>
          </p:cNvPr>
          <p:cNvSpPr/>
          <p:nvPr userDrawn="1"/>
        </p:nvSpPr>
        <p:spPr>
          <a:xfrm>
            <a:off x="6181725" y="0"/>
            <a:ext cx="5447840" cy="63611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pic>
        <p:nvPicPr>
          <p:cNvPr id="25" name="Picture 24">
            <a:extLst>
              <a:ext uri="{FF2B5EF4-FFF2-40B4-BE49-F238E27FC236}">
                <a16:creationId xmlns:a16="http://schemas.microsoft.com/office/drawing/2014/main" id="{1E55744B-07FA-EE45-A7FB-63DDC439C73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92442" y="1079604"/>
            <a:ext cx="7188604" cy="4500692"/>
          </a:xfrm>
          <a:prstGeom prst="rect">
            <a:avLst/>
          </a:prstGeom>
        </p:spPr>
      </p:pic>
      <p:sp>
        <p:nvSpPr>
          <p:cNvPr id="12" name="Slide Number Placeholder 10">
            <a:extLst>
              <a:ext uri="{FF2B5EF4-FFF2-40B4-BE49-F238E27FC236}">
                <a16:creationId xmlns:a16="http://schemas.microsoft.com/office/drawing/2014/main" id="{79443C4D-9318-F743-B7A8-F596121FCD29}"/>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a:p>
        </p:txBody>
      </p:sp>
      <p:sp>
        <p:nvSpPr>
          <p:cNvPr id="15" name="Footer Placeholder 3">
            <a:extLst>
              <a:ext uri="{FF2B5EF4-FFF2-40B4-BE49-F238E27FC236}">
                <a16:creationId xmlns:a16="http://schemas.microsoft.com/office/drawing/2014/main" id="{DBA1B286-7E6A-924A-9360-155027D01156}"/>
              </a:ext>
            </a:extLst>
          </p:cNvPr>
          <p:cNvSpPr>
            <a:spLocks noGrp="1"/>
          </p:cNvSpPr>
          <p:nvPr>
            <p:ph type="ftr" sz="quarter" idx="3"/>
          </p:nvPr>
        </p:nvSpPr>
        <p:spPr>
          <a:xfrm>
            <a:off x="67230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November Marketing Town Hall</a:t>
            </a:r>
          </a:p>
        </p:txBody>
      </p:sp>
      <p:sp>
        <p:nvSpPr>
          <p:cNvPr id="20" name="Title 1">
            <a:extLst>
              <a:ext uri="{FF2B5EF4-FFF2-40B4-BE49-F238E27FC236}">
                <a16:creationId xmlns:a16="http://schemas.microsoft.com/office/drawing/2014/main" id="{BFE4799C-B81C-1644-85E3-A74E24148B65}"/>
              </a:ext>
            </a:extLst>
          </p:cNvPr>
          <p:cNvSpPr>
            <a:spLocks noGrp="1"/>
          </p:cNvSpPr>
          <p:nvPr>
            <p:ph type="title" hasCustomPrompt="1"/>
          </p:nvPr>
        </p:nvSpPr>
        <p:spPr>
          <a:xfrm>
            <a:off x="573069" y="816951"/>
            <a:ext cx="4650915"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a:t>Insert title</a:t>
            </a:r>
            <a:endParaRPr lang="en-GB"/>
          </a:p>
        </p:txBody>
      </p:sp>
      <p:sp>
        <p:nvSpPr>
          <p:cNvPr id="16" name="Text Placeholder 13">
            <a:extLst>
              <a:ext uri="{FF2B5EF4-FFF2-40B4-BE49-F238E27FC236}">
                <a16:creationId xmlns:a16="http://schemas.microsoft.com/office/drawing/2014/main" id="{9FE4BBC0-5D13-C444-B7E6-CD982621461E}"/>
              </a:ext>
            </a:extLst>
          </p:cNvPr>
          <p:cNvSpPr>
            <a:spLocks noGrp="1"/>
          </p:cNvSpPr>
          <p:nvPr>
            <p:ph type="body" sz="quarter" idx="34" hasCustomPrompt="1"/>
          </p:nvPr>
        </p:nvSpPr>
        <p:spPr>
          <a:xfrm>
            <a:off x="573068" y="1812925"/>
            <a:ext cx="4650916" cy="4340740"/>
          </a:xfrm>
        </p:spPr>
        <p:txBody>
          <a:bodyPr>
            <a:normAutofit/>
          </a:bodyPr>
          <a:lstStyle>
            <a:lvl1pPr marL="360000" indent="-360000">
              <a:lnSpc>
                <a:spcPct val="100000"/>
              </a:lnSpc>
              <a:spcBef>
                <a:spcPts val="600"/>
              </a:spcBef>
              <a:spcAft>
                <a:spcPts val="400"/>
              </a:spcAft>
              <a:buClr>
                <a:schemeClr val="accent1"/>
              </a:buClr>
              <a:defRPr sz="3000">
                <a:solidFill>
                  <a:schemeClr val="tx1"/>
                </a:solidFill>
              </a:defRPr>
            </a:lvl1pPr>
            <a:lvl2pPr marL="828000" indent="-432000">
              <a:lnSpc>
                <a:spcPct val="100000"/>
              </a:lnSpc>
              <a:spcBef>
                <a:spcPts val="600"/>
              </a:spcBef>
              <a:spcAft>
                <a:spcPts val="400"/>
              </a:spcAft>
              <a:buClr>
                <a:schemeClr val="accent1"/>
              </a:buClr>
              <a:defRPr sz="3000">
                <a:solidFill>
                  <a:schemeClr val="tx1"/>
                </a:solidFill>
              </a:defRPr>
            </a:lvl2pPr>
            <a:lvl3pPr marL="1216800" indent="-378000">
              <a:lnSpc>
                <a:spcPct val="100000"/>
              </a:lnSpc>
              <a:spcBef>
                <a:spcPts val="600"/>
              </a:spcBef>
              <a:spcAft>
                <a:spcPts val="400"/>
              </a:spcAft>
              <a:buClr>
                <a:schemeClr val="accent1"/>
              </a:buClr>
              <a:defRPr sz="2400">
                <a:solidFill>
                  <a:schemeClr val="tx1"/>
                </a:solidFill>
              </a:defRPr>
            </a:lvl3pPr>
            <a:lvl4pPr marL="1598400" indent="-378000">
              <a:lnSpc>
                <a:spcPct val="100000"/>
              </a:lnSpc>
              <a:spcBef>
                <a:spcPts val="600"/>
              </a:spcBef>
              <a:spcAft>
                <a:spcPts val="400"/>
              </a:spcAft>
              <a:buClr>
                <a:schemeClr val="accent1"/>
              </a:buClr>
              <a:defRPr sz="2400">
                <a:solidFill>
                  <a:schemeClr val="tx1"/>
                </a:solidFill>
              </a:defRPr>
            </a:lvl4pPr>
            <a:lvl5pPr marL="1872000" indent="-252000">
              <a:lnSpc>
                <a:spcPct val="100000"/>
              </a:lnSpc>
              <a:spcBef>
                <a:spcPts val="600"/>
              </a:spcBef>
              <a:spcAft>
                <a:spcPts val="400"/>
              </a:spcAft>
              <a:buClr>
                <a:schemeClr val="accent1"/>
              </a:buClr>
              <a:defRPr sz="1800">
                <a:solidFill>
                  <a:schemeClr val="tx1"/>
                </a:solidFill>
              </a:defRPr>
            </a:lvl5pPr>
            <a:lvl6pPr marL="2149200" indent="-252000">
              <a:lnSpc>
                <a:spcPct val="100000"/>
              </a:lnSpc>
              <a:spcBef>
                <a:spcPts val="600"/>
              </a:spcBef>
              <a:spcAft>
                <a:spcPts val="400"/>
              </a:spcAft>
              <a:buClr>
                <a:schemeClr val="accent1"/>
              </a:buClr>
              <a:defRPr sz="18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26" name="Picture Placeholder 2">
            <a:extLst>
              <a:ext uri="{FF2B5EF4-FFF2-40B4-BE49-F238E27FC236}">
                <a16:creationId xmlns:a16="http://schemas.microsoft.com/office/drawing/2014/main" id="{17DD2EF2-3D74-4340-8366-D48E266CD258}"/>
              </a:ext>
            </a:extLst>
          </p:cNvPr>
          <p:cNvSpPr>
            <a:spLocks noGrp="1"/>
          </p:cNvSpPr>
          <p:nvPr>
            <p:ph type="pic" sz="quarter" idx="18"/>
          </p:nvPr>
        </p:nvSpPr>
        <p:spPr>
          <a:xfrm>
            <a:off x="6105928" y="1702708"/>
            <a:ext cx="4968000" cy="3115160"/>
          </a:xfrm>
          <a:solidFill>
            <a:schemeClr val="bg1"/>
          </a:solidFill>
        </p:spPr>
        <p:txBody>
          <a:bodyPr>
            <a:noAutofit/>
          </a:bodyPr>
          <a:lstStyle>
            <a:lvl1pPr marL="0" indent="0">
              <a:buNone/>
              <a:defRPr sz="2000">
                <a:solidFill>
                  <a:schemeClr val="tx1"/>
                </a:solidFill>
              </a:defRPr>
            </a:lvl1pPr>
          </a:lstStyle>
          <a:p>
            <a:r>
              <a:rPr lang="en-US"/>
              <a:t>Click icon to add picture</a:t>
            </a:r>
            <a:endParaRPr lang="en-GB"/>
          </a:p>
        </p:txBody>
      </p:sp>
      <p:sp>
        <p:nvSpPr>
          <p:cNvPr id="9" name="Text Placeholder 17">
            <a:extLst>
              <a:ext uri="{FF2B5EF4-FFF2-40B4-BE49-F238E27FC236}">
                <a16:creationId xmlns:a16="http://schemas.microsoft.com/office/drawing/2014/main" id="{8AEA5D8E-3108-C745-9B7E-0E26B25D5471}"/>
              </a:ext>
            </a:extLst>
          </p:cNvPr>
          <p:cNvSpPr>
            <a:spLocks noGrp="1"/>
          </p:cNvSpPr>
          <p:nvPr>
            <p:ph type="body" sz="quarter" idx="29" hasCustomPrompt="1"/>
          </p:nvPr>
        </p:nvSpPr>
        <p:spPr>
          <a:xfrm>
            <a:off x="571824" y="1193187"/>
            <a:ext cx="4650915"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tx1"/>
                </a:solidFill>
                <a:latin typeface="+mj-lt"/>
                <a:ea typeface="+mj-ea"/>
                <a:cs typeface="+mj-cs"/>
              </a:defRPr>
            </a:lvl1pPr>
          </a:lstStyle>
          <a:p>
            <a:pPr lvl="0"/>
            <a:r>
              <a:rPr lang="en-US"/>
              <a:t>Insert subtitle</a:t>
            </a:r>
          </a:p>
        </p:txBody>
      </p:sp>
    </p:spTree>
    <p:extLst>
      <p:ext uri="{BB962C8B-B14F-4D97-AF65-F5344CB8AC3E}">
        <p14:creationId xmlns:p14="http://schemas.microsoft.com/office/powerpoint/2010/main" val="35974043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creenshot_laptop_mobile_purple">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9F962ED9-2925-C64C-A0CC-45C2BA65EF7D}"/>
              </a:ext>
            </a:extLst>
          </p:cNvPr>
          <p:cNvSpPr/>
          <p:nvPr userDrawn="1"/>
        </p:nvSpPr>
        <p:spPr>
          <a:xfrm>
            <a:off x="1" y="407988"/>
            <a:ext cx="11683662" cy="5953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bg1"/>
              </a:solidFill>
            </a:endParaRPr>
          </a:p>
        </p:txBody>
      </p:sp>
      <p:sp>
        <p:nvSpPr>
          <p:cNvPr id="9" name="Slide Number Placeholder 10">
            <a:extLst>
              <a:ext uri="{FF2B5EF4-FFF2-40B4-BE49-F238E27FC236}">
                <a16:creationId xmlns:a16="http://schemas.microsoft.com/office/drawing/2014/main" id="{25B4AF09-50B1-F544-BB48-4F185980FF9A}"/>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a:p>
        </p:txBody>
      </p:sp>
      <p:sp>
        <p:nvSpPr>
          <p:cNvPr id="10" name="Footer Placeholder 3">
            <a:extLst>
              <a:ext uri="{FF2B5EF4-FFF2-40B4-BE49-F238E27FC236}">
                <a16:creationId xmlns:a16="http://schemas.microsoft.com/office/drawing/2014/main" id="{F1813B6C-E668-D549-A535-721F33554840}"/>
              </a:ext>
            </a:extLst>
          </p:cNvPr>
          <p:cNvSpPr>
            <a:spLocks noGrp="1"/>
          </p:cNvSpPr>
          <p:nvPr>
            <p:ph type="ftr" sz="quarter" idx="3"/>
          </p:nvPr>
        </p:nvSpPr>
        <p:spPr>
          <a:xfrm>
            <a:off x="67230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November Marketing Town Hall</a:t>
            </a:r>
          </a:p>
        </p:txBody>
      </p:sp>
      <p:pic>
        <p:nvPicPr>
          <p:cNvPr id="12" name="Picture 11">
            <a:extLst>
              <a:ext uri="{FF2B5EF4-FFF2-40B4-BE49-F238E27FC236}">
                <a16:creationId xmlns:a16="http://schemas.microsoft.com/office/drawing/2014/main" id="{7EA4402E-62A1-814F-9A18-2B853A802F6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12148" y="1672357"/>
            <a:ext cx="5805879" cy="3782225"/>
          </a:xfrm>
          <a:prstGeom prst="rect">
            <a:avLst/>
          </a:prstGeom>
        </p:spPr>
      </p:pic>
      <p:sp>
        <p:nvSpPr>
          <p:cNvPr id="5" name="Picture Placeholder 4">
            <a:extLst>
              <a:ext uri="{FF2B5EF4-FFF2-40B4-BE49-F238E27FC236}">
                <a16:creationId xmlns:a16="http://schemas.microsoft.com/office/drawing/2014/main" id="{A3F07E68-E714-C74F-AE53-1B597DFC0C16}"/>
              </a:ext>
            </a:extLst>
          </p:cNvPr>
          <p:cNvSpPr>
            <a:spLocks noGrp="1"/>
          </p:cNvSpPr>
          <p:nvPr>
            <p:ph type="pic" sz="quarter" idx="16"/>
          </p:nvPr>
        </p:nvSpPr>
        <p:spPr>
          <a:xfrm>
            <a:off x="5901642" y="1885567"/>
            <a:ext cx="5398720" cy="3144624"/>
          </a:xfrm>
          <a:noFill/>
        </p:spPr>
        <p:txBody>
          <a:bodyPr>
            <a:noAutofit/>
          </a:bodyPr>
          <a:lstStyle>
            <a:lvl1pPr marL="0" indent="0">
              <a:buNone/>
              <a:defRPr sz="1200">
                <a:solidFill>
                  <a:schemeClr val="bg1"/>
                </a:solidFill>
              </a:defRPr>
            </a:lvl1pPr>
          </a:lstStyle>
          <a:p>
            <a:r>
              <a:rPr lang="en-US"/>
              <a:t>Click icon to add picture</a:t>
            </a:r>
            <a:endParaRPr lang="en-GB"/>
          </a:p>
        </p:txBody>
      </p:sp>
      <p:sp>
        <p:nvSpPr>
          <p:cNvPr id="18" name="Picture Placeholder 4">
            <a:extLst>
              <a:ext uri="{FF2B5EF4-FFF2-40B4-BE49-F238E27FC236}">
                <a16:creationId xmlns:a16="http://schemas.microsoft.com/office/drawing/2014/main" id="{1A4FD747-7EBA-6A4B-BF3D-7111BCD47E95}"/>
              </a:ext>
            </a:extLst>
          </p:cNvPr>
          <p:cNvSpPr>
            <a:spLocks noGrp="1"/>
          </p:cNvSpPr>
          <p:nvPr>
            <p:ph type="pic" sz="quarter" idx="18"/>
          </p:nvPr>
        </p:nvSpPr>
        <p:spPr>
          <a:xfrm>
            <a:off x="5548305" y="3815144"/>
            <a:ext cx="1280205" cy="2092703"/>
          </a:xfrm>
          <a:solidFill>
            <a:schemeClr val="accent1"/>
          </a:solidFill>
        </p:spPr>
        <p:txBody>
          <a:bodyPr>
            <a:noAutofit/>
          </a:bodyPr>
          <a:lstStyle>
            <a:lvl1pPr marL="0" indent="0">
              <a:buNone/>
              <a:defRPr sz="1200">
                <a:solidFill>
                  <a:schemeClr val="bg1"/>
                </a:solidFill>
              </a:defRPr>
            </a:lvl1pPr>
          </a:lstStyle>
          <a:p>
            <a:r>
              <a:rPr lang="en-US"/>
              <a:t>Click icon to add picture</a:t>
            </a:r>
            <a:endParaRPr lang="en-GB"/>
          </a:p>
        </p:txBody>
      </p:sp>
      <p:sp>
        <p:nvSpPr>
          <p:cNvPr id="26" name="Title 1">
            <a:extLst>
              <a:ext uri="{FF2B5EF4-FFF2-40B4-BE49-F238E27FC236}">
                <a16:creationId xmlns:a16="http://schemas.microsoft.com/office/drawing/2014/main" id="{67F7315E-345C-574C-8800-22CA687387DB}"/>
              </a:ext>
            </a:extLst>
          </p:cNvPr>
          <p:cNvSpPr>
            <a:spLocks noGrp="1"/>
          </p:cNvSpPr>
          <p:nvPr>
            <p:ph type="title" hasCustomPrompt="1"/>
          </p:nvPr>
        </p:nvSpPr>
        <p:spPr>
          <a:xfrm>
            <a:off x="573069" y="816951"/>
            <a:ext cx="6408527" cy="395878"/>
          </a:xfrm>
        </p:spPr>
        <p:txBody>
          <a:bodyPr wrap="square" anchor="t" anchorCtr="0">
            <a:noAutofit/>
          </a:bodyPr>
          <a:lstStyle>
            <a:lvl1pPr>
              <a:lnSpc>
                <a:spcPct val="85000"/>
              </a:lnSpc>
              <a:defRPr lang="en-GB" sz="3000" b="1" kern="1200" spc="10" baseline="0" dirty="0">
                <a:solidFill>
                  <a:schemeClr val="bg1"/>
                </a:solidFill>
                <a:latin typeface="+mj-lt"/>
                <a:ea typeface="+mj-ea"/>
                <a:cs typeface="+mj-cs"/>
              </a:defRPr>
            </a:lvl1pPr>
          </a:lstStyle>
          <a:p>
            <a:r>
              <a:rPr lang="en-US"/>
              <a:t>Insert title</a:t>
            </a:r>
            <a:endParaRPr lang="en-GB"/>
          </a:p>
        </p:txBody>
      </p:sp>
      <p:pic>
        <p:nvPicPr>
          <p:cNvPr id="36" name="Picture 35">
            <a:extLst>
              <a:ext uri="{FF2B5EF4-FFF2-40B4-BE49-F238E27FC236}">
                <a16:creationId xmlns:a16="http://schemas.microsoft.com/office/drawing/2014/main" id="{6F5B4B8F-29DF-9242-BEF0-7A1E2CB66F1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5400000">
            <a:off x="4780898" y="4082835"/>
            <a:ext cx="2815021" cy="1565109"/>
          </a:xfrm>
          <a:prstGeom prst="rect">
            <a:avLst/>
          </a:prstGeom>
          <a:noFill/>
        </p:spPr>
      </p:pic>
      <p:sp>
        <p:nvSpPr>
          <p:cNvPr id="11" name="Text Placeholder 17">
            <a:extLst>
              <a:ext uri="{FF2B5EF4-FFF2-40B4-BE49-F238E27FC236}">
                <a16:creationId xmlns:a16="http://schemas.microsoft.com/office/drawing/2014/main" id="{ABFBDC84-4DB8-1A43-AEB6-9BB105CF4729}"/>
              </a:ext>
            </a:extLst>
          </p:cNvPr>
          <p:cNvSpPr>
            <a:spLocks noGrp="1"/>
          </p:cNvSpPr>
          <p:nvPr>
            <p:ph type="body" sz="quarter" idx="29" hasCustomPrompt="1"/>
          </p:nvPr>
        </p:nvSpPr>
        <p:spPr>
          <a:xfrm>
            <a:off x="571823" y="1193187"/>
            <a:ext cx="6389105"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bg1"/>
                </a:solidFill>
                <a:latin typeface="+mj-lt"/>
                <a:ea typeface="+mj-ea"/>
                <a:cs typeface="+mj-cs"/>
              </a:defRPr>
            </a:lvl1pPr>
          </a:lstStyle>
          <a:p>
            <a:pPr lvl="0"/>
            <a:r>
              <a:rPr lang="en-US"/>
              <a:t>Insert subtitle</a:t>
            </a:r>
          </a:p>
        </p:txBody>
      </p:sp>
      <p:sp>
        <p:nvSpPr>
          <p:cNvPr id="14" name="Text Placeholder 13">
            <a:extLst>
              <a:ext uri="{FF2B5EF4-FFF2-40B4-BE49-F238E27FC236}">
                <a16:creationId xmlns:a16="http://schemas.microsoft.com/office/drawing/2014/main" id="{A295B318-D47C-A149-AA72-0D2D421AFCA8}"/>
              </a:ext>
            </a:extLst>
          </p:cNvPr>
          <p:cNvSpPr>
            <a:spLocks noGrp="1"/>
          </p:cNvSpPr>
          <p:nvPr>
            <p:ph type="body" sz="quarter" idx="34" hasCustomPrompt="1"/>
          </p:nvPr>
        </p:nvSpPr>
        <p:spPr>
          <a:xfrm>
            <a:off x="573068" y="1812925"/>
            <a:ext cx="4650916" cy="4340740"/>
          </a:xfrm>
        </p:spPr>
        <p:txBody>
          <a:bodyPr>
            <a:normAutofit/>
          </a:bodyPr>
          <a:lstStyle>
            <a:lvl1pPr marL="360000" indent="-360000">
              <a:lnSpc>
                <a:spcPct val="100000"/>
              </a:lnSpc>
              <a:spcBef>
                <a:spcPts val="600"/>
              </a:spcBef>
              <a:spcAft>
                <a:spcPts val="400"/>
              </a:spcAft>
              <a:buClr>
                <a:schemeClr val="bg1"/>
              </a:buClr>
              <a:defRPr sz="3000">
                <a:solidFill>
                  <a:schemeClr val="bg1"/>
                </a:solidFill>
              </a:defRPr>
            </a:lvl1pPr>
            <a:lvl2pPr marL="828000" indent="-432000">
              <a:lnSpc>
                <a:spcPct val="100000"/>
              </a:lnSpc>
              <a:spcBef>
                <a:spcPts val="600"/>
              </a:spcBef>
              <a:spcAft>
                <a:spcPts val="400"/>
              </a:spcAft>
              <a:buClr>
                <a:schemeClr val="bg1"/>
              </a:buClr>
              <a:defRPr sz="3000">
                <a:solidFill>
                  <a:schemeClr val="bg1"/>
                </a:solidFill>
              </a:defRPr>
            </a:lvl2pPr>
            <a:lvl3pPr marL="1216800" indent="-378000">
              <a:lnSpc>
                <a:spcPct val="100000"/>
              </a:lnSpc>
              <a:spcBef>
                <a:spcPts val="600"/>
              </a:spcBef>
              <a:spcAft>
                <a:spcPts val="400"/>
              </a:spcAft>
              <a:buClr>
                <a:schemeClr val="bg1"/>
              </a:buClr>
              <a:defRPr sz="2400">
                <a:solidFill>
                  <a:schemeClr val="bg1"/>
                </a:solidFill>
              </a:defRPr>
            </a:lvl3pPr>
            <a:lvl4pPr marL="1598400" indent="-378000">
              <a:lnSpc>
                <a:spcPct val="100000"/>
              </a:lnSpc>
              <a:spcBef>
                <a:spcPts val="600"/>
              </a:spcBef>
              <a:spcAft>
                <a:spcPts val="400"/>
              </a:spcAft>
              <a:buClr>
                <a:schemeClr val="bg1"/>
              </a:buClr>
              <a:defRPr sz="2400">
                <a:solidFill>
                  <a:schemeClr val="bg1"/>
                </a:solidFill>
              </a:defRPr>
            </a:lvl4pPr>
            <a:lvl5pPr marL="1872000" indent="-252000">
              <a:lnSpc>
                <a:spcPct val="100000"/>
              </a:lnSpc>
              <a:spcBef>
                <a:spcPts val="600"/>
              </a:spcBef>
              <a:spcAft>
                <a:spcPts val="400"/>
              </a:spcAft>
              <a:buClr>
                <a:schemeClr val="bg1"/>
              </a:buClr>
              <a:defRPr sz="1800">
                <a:solidFill>
                  <a:schemeClr val="bg1"/>
                </a:solidFill>
              </a:defRPr>
            </a:lvl5pPr>
            <a:lvl6pPr marL="2149200" indent="-252000">
              <a:lnSpc>
                <a:spcPct val="100000"/>
              </a:lnSpc>
              <a:spcBef>
                <a:spcPts val="600"/>
              </a:spcBef>
              <a:spcAft>
                <a:spcPts val="400"/>
              </a:spcAft>
              <a:buClr>
                <a:schemeClr val="bg1"/>
              </a:buClr>
              <a:defRPr sz="180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Tree>
    <p:extLst>
      <p:ext uri="{BB962C8B-B14F-4D97-AF65-F5344CB8AC3E}">
        <p14:creationId xmlns:p14="http://schemas.microsoft.com/office/powerpoint/2010/main" val="186588347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creenshot_mobile_purple">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9F962ED9-2925-C64C-A0CC-45C2BA65EF7D}"/>
              </a:ext>
            </a:extLst>
          </p:cNvPr>
          <p:cNvSpPr/>
          <p:nvPr userDrawn="1"/>
        </p:nvSpPr>
        <p:spPr>
          <a:xfrm>
            <a:off x="0" y="407988"/>
            <a:ext cx="11784013" cy="5953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bg1"/>
              </a:solidFill>
            </a:endParaRPr>
          </a:p>
        </p:txBody>
      </p:sp>
      <p:sp>
        <p:nvSpPr>
          <p:cNvPr id="9" name="Slide Number Placeholder 10">
            <a:extLst>
              <a:ext uri="{FF2B5EF4-FFF2-40B4-BE49-F238E27FC236}">
                <a16:creationId xmlns:a16="http://schemas.microsoft.com/office/drawing/2014/main" id="{25B4AF09-50B1-F544-BB48-4F185980FF9A}"/>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a:p>
        </p:txBody>
      </p:sp>
      <p:sp>
        <p:nvSpPr>
          <p:cNvPr id="10" name="Footer Placeholder 3">
            <a:extLst>
              <a:ext uri="{FF2B5EF4-FFF2-40B4-BE49-F238E27FC236}">
                <a16:creationId xmlns:a16="http://schemas.microsoft.com/office/drawing/2014/main" id="{F1813B6C-E668-D549-A535-721F33554840}"/>
              </a:ext>
            </a:extLst>
          </p:cNvPr>
          <p:cNvSpPr>
            <a:spLocks noGrp="1"/>
          </p:cNvSpPr>
          <p:nvPr>
            <p:ph type="ftr" sz="quarter" idx="3"/>
          </p:nvPr>
        </p:nvSpPr>
        <p:spPr>
          <a:xfrm>
            <a:off x="67230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November Marketing Town Hall</a:t>
            </a:r>
          </a:p>
        </p:txBody>
      </p:sp>
      <p:sp>
        <p:nvSpPr>
          <p:cNvPr id="18" name="Picture Placeholder 4">
            <a:extLst>
              <a:ext uri="{FF2B5EF4-FFF2-40B4-BE49-F238E27FC236}">
                <a16:creationId xmlns:a16="http://schemas.microsoft.com/office/drawing/2014/main" id="{1A4FD747-7EBA-6A4B-BF3D-7111BCD47E95}"/>
              </a:ext>
            </a:extLst>
          </p:cNvPr>
          <p:cNvSpPr>
            <a:spLocks noGrp="1"/>
          </p:cNvSpPr>
          <p:nvPr>
            <p:ph type="pic" sz="quarter" idx="18"/>
          </p:nvPr>
        </p:nvSpPr>
        <p:spPr>
          <a:xfrm>
            <a:off x="8498541" y="1919846"/>
            <a:ext cx="2104506" cy="3795154"/>
          </a:xfrm>
          <a:solidFill>
            <a:schemeClr val="accent1"/>
          </a:solidFill>
        </p:spPr>
        <p:txBody>
          <a:bodyPr>
            <a:noAutofit/>
          </a:bodyPr>
          <a:lstStyle>
            <a:lvl1pPr marL="0" indent="0">
              <a:buNone/>
              <a:defRPr sz="1200">
                <a:solidFill>
                  <a:schemeClr val="bg1"/>
                </a:solidFill>
              </a:defRPr>
            </a:lvl1pPr>
          </a:lstStyle>
          <a:p>
            <a:r>
              <a:rPr lang="en-US"/>
              <a:t>Click icon to add picture</a:t>
            </a:r>
            <a:endParaRPr lang="en-GB"/>
          </a:p>
        </p:txBody>
      </p:sp>
      <p:sp>
        <p:nvSpPr>
          <p:cNvPr id="26" name="Title 1">
            <a:extLst>
              <a:ext uri="{FF2B5EF4-FFF2-40B4-BE49-F238E27FC236}">
                <a16:creationId xmlns:a16="http://schemas.microsoft.com/office/drawing/2014/main" id="{67F7315E-345C-574C-8800-22CA687387DB}"/>
              </a:ext>
            </a:extLst>
          </p:cNvPr>
          <p:cNvSpPr>
            <a:spLocks noGrp="1"/>
          </p:cNvSpPr>
          <p:nvPr>
            <p:ph type="title" hasCustomPrompt="1"/>
          </p:nvPr>
        </p:nvSpPr>
        <p:spPr>
          <a:xfrm>
            <a:off x="573069" y="816951"/>
            <a:ext cx="6606486" cy="395878"/>
          </a:xfrm>
        </p:spPr>
        <p:txBody>
          <a:bodyPr wrap="square" anchor="t" anchorCtr="0">
            <a:noAutofit/>
          </a:bodyPr>
          <a:lstStyle>
            <a:lvl1pPr>
              <a:lnSpc>
                <a:spcPct val="85000"/>
              </a:lnSpc>
              <a:defRPr lang="en-GB" sz="3000" b="1" kern="1200" spc="10" baseline="0" dirty="0">
                <a:solidFill>
                  <a:schemeClr val="bg1"/>
                </a:solidFill>
                <a:latin typeface="+mj-lt"/>
                <a:ea typeface="+mj-ea"/>
                <a:cs typeface="+mj-cs"/>
              </a:defRPr>
            </a:lvl1pPr>
          </a:lstStyle>
          <a:p>
            <a:r>
              <a:rPr lang="en-US"/>
              <a:t>Insert title</a:t>
            </a:r>
            <a:endParaRPr lang="en-GB"/>
          </a:p>
        </p:txBody>
      </p:sp>
      <p:pic>
        <p:nvPicPr>
          <p:cNvPr id="36" name="Picture 35">
            <a:extLst>
              <a:ext uri="{FF2B5EF4-FFF2-40B4-BE49-F238E27FC236}">
                <a16:creationId xmlns:a16="http://schemas.microsoft.com/office/drawing/2014/main" id="{6F5B4B8F-29DF-9242-BEF0-7A1E2CB66F1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5400000">
            <a:off x="7106131" y="2452065"/>
            <a:ext cx="4902039" cy="2725459"/>
          </a:xfrm>
          <a:prstGeom prst="rect">
            <a:avLst/>
          </a:prstGeom>
          <a:noFill/>
        </p:spPr>
      </p:pic>
      <p:sp>
        <p:nvSpPr>
          <p:cNvPr id="11" name="Text Placeholder 17">
            <a:extLst>
              <a:ext uri="{FF2B5EF4-FFF2-40B4-BE49-F238E27FC236}">
                <a16:creationId xmlns:a16="http://schemas.microsoft.com/office/drawing/2014/main" id="{ABFBDC84-4DB8-1A43-AEB6-9BB105CF4729}"/>
              </a:ext>
            </a:extLst>
          </p:cNvPr>
          <p:cNvSpPr>
            <a:spLocks noGrp="1"/>
          </p:cNvSpPr>
          <p:nvPr>
            <p:ph type="body" sz="quarter" idx="29" hasCustomPrompt="1"/>
          </p:nvPr>
        </p:nvSpPr>
        <p:spPr>
          <a:xfrm>
            <a:off x="571824" y="1193187"/>
            <a:ext cx="6586464"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bg1"/>
                </a:solidFill>
                <a:latin typeface="+mj-lt"/>
                <a:ea typeface="+mj-ea"/>
                <a:cs typeface="+mj-cs"/>
              </a:defRPr>
            </a:lvl1pPr>
          </a:lstStyle>
          <a:p>
            <a:pPr lvl="0"/>
            <a:r>
              <a:rPr lang="en-US"/>
              <a:t>Insert subtitle</a:t>
            </a:r>
          </a:p>
        </p:txBody>
      </p:sp>
      <p:sp>
        <p:nvSpPr>
          <p:cNvPr id="13" name="Text Placeholder 13">
            <a:extLst>
              <a:ext uri="{FF2B5EF4-FFF2-40B4-BE49-F238E27FC236}">
                <a16:creationId xmlns:a16="http://schemas.microsoft.com/office/drawing/2014/main" id="{19F74F67-D338-3648-9737-C2453A3D542E}"/>
              </a:ext>
            </a:extLst>
          </p:cNvPr>
          <p:cNvSpPr>
            <a:spLocks noGrp="1"/>
          </p:cNvSpPr>
          <p:nvPr>
            <p:ph type="body" sz="quarter" idx="34" hasCustomPrompt="1"/>
          </p:nvPr>
        </p:nvSpPr>
        <p:spPr>
          <a:xfrm>
            <a:off x="573067" y="1812925"/>
            <a:ext cx="6606485" cy="4340740"/>
          </a:xfrm>
        </p:spPr>
        <p:txBody>
          <a:bodyPr>
            <a:normAutofit/>
          </a:bodyPr>
          <a:lstStyle>
            <a:lvl1pPr marL="360000" indent="-360000">
              <a:lnSpc>
                <a:spcPct val="85000"/>
              </a:lnSpc>
              <a:spcBef>
                <a:spcPts val="600"/>
              </a:spcBef>
              <a:spcAft>
                <a:spcPts val="400"/>
              </a:spcAft>
              <a:buClr>
                <a:schemeClr val="bg1"/>
              </a:buClr>
              <a:defRPr sz="3000">
                <a:solidFill>
                  <a:schemeClr val="bg1"/>
                </a:solidFill>
              </a:defRPr>
            </a:lvl1pPr>
            <a:lvl2pPr marL="828000" indent="-432000">
              <a:lnSpc>
                <a:spcPct val="85000"/>
              </a:lnSpc>
              <a:spcBef>
                <a:spcPts val="600"/>
              </a:spcBef>
              <a:spcAft>
                <a:spcPts val="400"/>
              </a:spcAft>
              <a:buClr>
                <a:schemeClr val="bg1"/>
              </a:buClr>
              <a:defRPr sz="3000">
                <a:solidFill>
                  <a:schemeClr val="bg1"/>
                </a:solidFill>
              </a:defRPr>
            </a:lvl2pPr>
            <a:lvl3pPr marL="1216800" indent="-378000">
              <a:lnSpc>
                <a:spcPct val="90000"/>
              </a:lnSpc>
              <a:spcBef>
                <a:spcPts val="600"/>
              </a:spcBef>
              <a:spcAft>
                <a:spcPts val="400"/>
              </a:spcAft>
              <a:buClr>
                <a:schemeClr val="bg1"/>
              </a:buClr>
              <a:defRPr sz="2400">
                <a:solidFill>
                  <a:schemeClr val="bg1"/>
                </a:solidFill>
              </a:defRPr>
            </a:lvl3pPr>
            <a:lvl4pPr marL="1598400" indent="-378000">
              <a:lnSpc>
                <a:spcPct val="90000"/>
              </a:lnSpc>
              <a:spcBef>
                <a:spcPts val="600"/>
              </a:spcBef>
              <a:spcAft>
                <a:spcPts val="400"/>
              </a:spcAft>
              <a:buClr>
                <a:schemeClr val="bg1"/>
              </a:buClr>
              <a:defRPr sz="2400">
                <a:solidFill>
                  <a:schemeClr val="bg1"/>
                </a:solidFill>
              </a:defRPr>
            </a:lvl4pPr>
            <a:lvl5pPr marL="1872000" indent="-252000">
              <a:lnSpc>
                <a:spcPct val="90000"/>
              </a:lnSpc>
              <a:spcBef>
                <a:spcPts val="600"/>
              </a:spcBef>
              <a:spcAft>
                <a:spcPts val="400"/>
              </a:spcAft>
              <a:buClr>
                <a:schemeClr val="bg1"/>
              </a:buClr>
              <a:defRPr sz="1800">
                <a:solidFill>
                  <a:schemeClr val="bg1"/>
                </a:solidFill>
              </a:defRPr>
            </a:lvl5pPr>
            <a:lvl6pPr marL="2149200" indent="-252000">
              <a:lnSpc>
                <a:spcPct val="90000"/>
              </a:lnSpc>
              <a:spcBef>
                <a:spcPts val="600"/>
              </a:spcBef>
              <a:spcAft>
                <a:spcPts val="400"/>
              </a:spcAft>
              <a:buClr>
                <a:schemeClr val="bg1"/>
              </a:buClr>
              <a:defRPr sz="180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Tree>
    <p:extLst>
      <p:ext uri="{BB962C8B-B14F-4D97-AF65-F5344CB8AC3E}">
        <p14:creationId xmlns:p14="http://schemas.microsoft.com/office/powerpoint/2010/main" val="341031941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 column icons_white">
    <p:bg>
      <p:bgPr>
        <a:solidFill>
          <a:schemeClr val="bg1"/>
        </a:solidFill>
        <a:effectLst/>
      </p:bgPr>
    </p:bg>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35CFB8B4-68E4-844C-9A3C-D6AB6D06920F}"/>
              </a:ext>
            </a:extLst>
          </p:cNvPr>
          <p:cNvSpPr>
            <a:spLocks noGrp="1"/>
          </p:cNvSpPr>
          <p:nvPr>
            <p:ph type="pic" sz="quarter" idx="18" hasCustomPrompt="1"/>
          </p:nvPr>
        </p:nvSpPr>
        <p:spPr>
          <a:xfrm>
            <a:off x="571780" y="2254932"/>
            <a:ext cx="917122" cy="917122"/>
          </a:xfrm>
        </p:spPr>
        <p:txBody>
          <a:bodyPr anchor="ctr" anchorCtr="0">
            <a:noAutofit/>
          </a:bodyPr>
          <a:lstStyle>
            <a:lvl1pPr marL="0" indent="0" algn="ctr">
              <a:buClr>
                <a:schemeClr val="bg1"/>
              </a:buClr>
              <a:buNone/>
              <a:defRPr sz="800">
                <a:solidFill>
                  <a:schemeClr val="tx1"/>
                </a:solidFill>
              </a:defRPr>
            </a:lvl1pPr>
          </a:lstStyle>
          <a:p>
            <a:r>
              <a:rPr lang="en-GB"/>
              <a:t>Insert icon</a:t>
            </a:r>
          </a:p>
        </p:txBody>
      </p:sp>
      <p:sp>
        <p:nvSpPr>
          <p:cNvPr id="8" name="Picture Placeholder 6">
            <a:extLst>
              <a:ext uri="{FF2B5EF4-FFF2-40B4-BE49-F238E27FC236}">
                <a16:creationId xmlns:a16="http://schemas.microsoft.com/office/drawing/2014/main" id="{9FD2B79C-F0C0-AC41-A2D0-45490C06A857}"/>
              </a:ext>
            </a:extLst>
          </p:cNvPr>
          <p:cNvSpPr>
            <a:spLocks noGrp="1"/>
          </p:cNvSpPr>
          <p:nvPr>
            <p:ph type="pic" sz="quarter" idx="19" hasCustomPrompt="1"/>
          </p:nvPr>
        </p:nvSpPr>
        <p:spPr>
          <a:xfrm>
            <a:off x="4373136" y="2254932"/>
            <a:ext cx="917122" cy="917122"/>
          </a:xfrm>
        </p:spPr>
        <p:txBody>
          <a:bodyPr anchor="ctr" anchorCtr="0">
            <a:noAutofit/>
          </a:bodyPr>
          <a:lstStyle>
            <a:lvl1pPr marL="0" indent="0" algn="ctr">
              <a:buClr>
                <a:schemeClr val="bg1"/>
              </a:buClr>
              <a:buNone/>
              <a:defRPr sz="800">
                <a:solidFill>
                  <a:schemeClr val="tx1"/>
                </a:solidFill>
              </a:defRPr>
            </a:lvl1pPr>
          </a:lstStyle>
          <a:p>
            <a:r>
              <a:rPr lang="en-GB"/>
              <a:t>Insert icon</a:t>
            </a:r>
          </a:p>
        </p:txBody>
      </p:sp>
      <p:sp>
        <p:nvSpPr>
          <p:cNvPr id="10" name="Picture Placeholder 6">
            <a:extLst>
              <a:ext uri="{FF2B5EF4-FFF2-40B4-BE49-F238E27FC236}">
                <a16:creationId xmlns:a16="http://schemas.microsoft.com/office/drawing/2014/main" id="{3F393624-2826-3541-91C4-F99BF696CE9C}"/>
              </a:ext>
            </a:extLst>
          </p:cNvPr>
          <p:cNvSpPr>
            <a:spLocks noGrp="1"/>
          </p:cNvSpPr>
          <p:nvPr>
            <p:ph type="pic" sz="quarter" idx="21" hasCustomPrompt="1"/>
          </p:nvPr>
        </p:nvSpPr>
        <p:spPr>
          <a:xfrm>
            <a:off x="8174492" y="2254932"/>
            <a:ext cx="917122" cy="917122"/>
          </a:xfrm>
        </p:spPr>
        <p:txBody>
          <a:bodyPr anchor="ctr" anchorCtr="0">
            <a:noAutofit/>
          </a:bodyPr>
          <a:lstStyle>
            <a:lvl1pPr marL="0" indent="0" algn="ctr">
              <a:buClr>
                <a:schemeClr val="bg1"/>
              </a:buClr>
              <a:buNone/>
              <a:defRPr sz="800">
                <a:solidFill>
                  <a:schemeClr val="tx1"/>
                </a:solidFill>
              </a:defRPr>
            </a:lvl1pPr>
          </a:lstStyle>
          <a:p>
            <a:r>
              <a:rPr lang="en-GB"/>
              <a:t>Insert icon</a:t>
            </a:r>
          </a:p>
        </p:txBody>
      </p:sp>
      <p:sp>
        <p:nvSpPr>
          <p:cNvPr id="14" name="Picture Placeholder 6">
            <a:extLst>
              <a:ext uri="{FF2B5EF4-FFF2-40B4-BE49-F238E27FC236}">
                <a16:creationId xmlns:a16="http://schemas.microsoft.com/office/drawing/2014/main" id="{80231216-7ACC-AC4F-A745-568ADA0C1489}"/>
              </a:ext>
            </a:extLst>
          </p:cNvPr>
          <p:cNvSpPr>
            <a:spLocks noGrp="1"/>
          </p:cNvSpPr>
          <p:nvPr>
            <p:ph type="pic" sz="quarter" idx="23" hasCustomPrompt="1"/>
          </p:nvPr>
        </p:nvSpPr>
        <p:spPr>
          <a:xfrm>
            <a:off x="571780" y="4240482"/>
            <a:ext cx="917122" cy="917122"/>
          </a:xfrm>
        </p:spPr>
        <p:txBody>
          <a:bodyPr anchor="ctr" anchorCtr="0">
            <a:noAutofit/>
          </a:bodyPr>
          <a:lstStyle>
            <a:lvl1pPr marL="0" indent="0" algn="ctr">
              <a:buClr>
                <a:schemeClr val="bg1"/>
              </a:buClr>
              <a:buNone/>
              <a:defRPr sz="800">
                <a:solidFill>
                  <a:schemeClr val="tx1"/>
                </a:solidFill>
              </a:defRPr>
            </a:lvl1pPr>
          </a:lstStyle>
          <a:p>
            <a:r>
              <a:rPr lang="en-GB"/>
              <a:t>Insert icon</a:t>
            </a:r>
          </a:p>
        </p:txBody>
      </p:sp>
      <p:sp>
        <p:nvSpPr>
          <p:cNvPr id="16" name="Picture Placeholder 6">
            <a:extLst>
              <a:ext uri="{FF2B5EF4-FFF2-40B4-BE49-F238E27FC236}">
                <a16:creationId xmlns:a16="http://schemas.microsoft.com/office/drawing/2014/main" id="{F64843F0-14CD-5346-A857-500B5E891D13}"/>
              </a:ext>
            </a:extLst>
          </p:cNvPr>
          <p:cNvSpPr>
            <a:spLocks noGrp="1"/>
          </p:cNvSpPr>
          <p:nvPr>
            <p:ph type="pic" sz="quarter" idx="25" hasCustomPrompt="1"/>
          </p:nvPr>
        </p:nvSpPr>
        <p:spPr>
          <a:xfrm>
            <a:off x="4373136" y="4240482"/>
            <a:ext cx="917122" cy="917122"/>
          </a:xfrm>
        </p:spPr>
        <p:txBody>
          <a:bodyPr anchor="ctr" anchorCtr="0">
            <a:noAutofit/>
          </a:bodyPr>
          <a:lstStyle>
            <a:lvl1pPr marL="0" indent="0" algn="ctr">
              <a:buClr>
                <a:schemeClr val="bg1"/>
              </a:buClr>
              <a:buNone/>
              <a:defRPr sz="800">
                <a:solidFill>
                  <a:schemeClr val="tx1"/>
                </a:solidFill>
              </a:defRPr>
            </a:lvl1pPr>
          </a:lstStyle>
          <a:p>
            <a:r>
              <a:rPr lang="en-GB"/>
              <a:t>Insert icon</a:t>
            </a:r>
          </a:p>
        </p:txBody>
      </p:sp>
      <p:sp>
        <p:nvSpPr>
          <p:cNvPr id="18" name="Picture Placeholder 6">
            <a:extLst>
              <a:ext uri="{FF2B5EF4-FFF2-40B4-BE49-F238E27FC236}">
                <a16:creationId xmlns:a16="http://schemas.microsoft.com/office/drawing/2014/main" id="{1DCC3EE1-B419-8841-A88C-1B9DAC1AA973}"/>
              </a:ext>
            </a:extLst>
          </p:cNvPr>
          <p:cNvSpPr>
            <a:spLocks noGrp="1"/>
          </p:cNvSpPr>
          <p:nvPr>
            <p:ph type="pic" sz="quarter" idx="27" hasCustomPrompt="1"/>
          </p:nvPr>
        </p:nvSpPr>
        <p:spPr>
          <a:xfrm>
            <a:off x="8174492" y="4240482"/>
            <a:ext cx="917122" cy="917122"/>
          </a:xfrm>
        </p:spPr>
        <p:txBody>
          <a:bodyPr anchor="ctr" anchorCtr="0">
            <a:noAutofit/>
          </a:bodyPr>
          <a:lstStyle>
            <a:lvl1pPr marL="0" indent="0" algn="ctr">
              <a:buClr>
                <a:schemeClr val="bg1"/>
              </a:buClr>
              <a:buNone/>
              <a:defRPr sz="800">
                <a:solidFill>
                  <a:schemeClr val="tx1"/>
                </a:solidFill>
              </a:defRPr>
            </a:lvl1pPr>
          </a:lstStyle>
          <a:p>
            <a:r>
              <a:rPr lang="en-GB"/>
              <a:t>Insert icon</a:t>
            </a:r>
          </a:p>
        </p:txBody>
      </p:sp>
      <p:sp>
        <p:nvSpPr>
          <p:cNvPr id="20" name="Slide Number Placeholder 10">
            <a:extLst>
              <a:ext uri="{FF2B5EF4-FFF2-40B4-BE49-F238E27FC236}">
                <a16:creationId xmlns:a16="http://schemas.microsoft.com/office/drawing/2014/main" id="{9036A381-8EAB-F047-9217-ECE85B4235C5}"/>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a:p>
        </p:txBody>
      </p:sp>
      <p:sp>
        <p:nvSpPr>
          <p:cNvPr id="21" name="Footer Placeholder 3">
            <a:extLst>
              <a:ext uri="{FF2B5EF4-FFF2-40B4-BE49-F238E27FC236}">
                <a16:creationId xmlns:a16="http://schemas.microsoft.com/office/drawing/2014/main" id="{111EFF08-BE34-2F49-992D-458B575E40BB}"/>
              </a:ext>
            </a:extLst>
          </p:cNvPr>
          <p:cNvSpPr>
            <a:spLocks noGrp="1"/>
          </p:cNvSpPr>
          <p:nvPr>
            <p:ph type="ftr" sz="quarter" idx="3"/>
          </p:nvPr>
        </p:nvSpPr>
        <p:spPr>
          <a:xfrm>
            <a:off x="67230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November Marketing Town Hall</a:t>
            </a:r>
          </a:p>
        </p:txBody>
      </p:sp>
      <p:sp>
        <p:nvSpPr>
          <p:cNvPr id="23" name="Title 1">
            <a:extLst>
              <a:ext uri="{FF2B5EF4-FFF2-40B4-BE49-F238E27FC236}">
                <a16:creationId xmlns:a16="http://schemas.microsoft.com/office/drawing/2014/main" id="{12D28AF1-CC8C-854F-B1C7-18D772BB8929}"/>
              </a:ext>
            </a:extLst>
          </p:cNvPr>
          <p:cNvSpPr>
            <a:spLocks noGrp="1"/>
          </p:cNvSpPr>
          <p:nvPr>
            <p:ph type="title" hasCustomPrompt="1"/>
          </p:nvPr>
        </p:nvSpPr>
        <p:spPr>
          <a:xfrm>
            <a:off x="573069" y="816951"/>
            <a:ext cx="6606486" cy="395878"/>
          </a:xfrm>
        </p:spPr>
        <p:txBody>
          <a:bodyPr wrap="square" anchor="t" anchorCtr="0">
            <a:noAutofit/>
          </a:bodyPr>
          <a:lstStyle>
            <a:lvl1pPr>
              <a:lnSpc>
                <a:spcPct val="85000"/>
              </a:lnSpc>
              <a:buClr>
                <a:schemeClr val="bg1"/>
              </a:buClr>
              <a:defRPr lang="en-GB" sz="3000" b="1" kern="1200" spc="10" baseline="0" dirty="0">
                <a:solidFill>
                  <a:schemeClr val="tx1"/>
                </a:solidFill>
                <a:latin typeface="+mj-lt"/>
                <a:ea typeface="+mj-ea"/>
                <a:cs typeface="+mj-cs"/>
              </a:defRPr>
            </a:lvl1pPr>
          </a:lstStyle>
          <a:p>
            <a:r>
              <a:rPr lang="en-US"/>
              <a:t>Insert title</a:t>
            </a:r>
            <a:endParaRPr lang="en-GB"/>
          </a:p>
        </p:txBody>
      </p:sp>
      <p:sp>
        <p:nvSpPr>
          <p:cNvPr id="25" name="Text Placeholder 4">
            <a:extLst>
              <a:ext uri="{FF2B5EF4-FFF2-40B4-BE49-F238E27FC236}">
                <a16:creationId xmlns:a16="http://schemas.microsoft.com/office/drawing/2014/main" id="{18C19614-6F66-1248-A99D-010669B91820}"/>
              </a:ext>
            </a:extLst>
          </p:cNvPr>
          <p:cNvSpPr>
            <a:spLocks noGrp="1"/>
          </p:cNvSpPr>
          <p:nvPr>
            <p:ph type="body" sz="quarter" idx="34" hasCustomPrompt="1"/>
          </p:nvPr>
        </p:nvSpPr>
        <p:spPr>
          <a:xfrm>
            <a:off x="1679173" y="2581325"/>
            <a:ext cx="2268000" cy="1188000"/>
          </a:xfrm>
        </p:spPr>
        <p:txBody>
          <a:bodyPr>
            <a:normAutofit/>
          </a:bodyPr>
          <a:lstStyle>
            <a:lvl1pPr marL="252000" indent="-252000">
              <a:lnSpc>
                <a:spcPct val="90000"/>
              </a:lnSpc>
              <a:spcBef>
                <a:spcPts val="300"/>
              </a:spcBef>
              <a:spcAft>
                <a:spcPts val="200"/>
              </a:spcAft>
              <a:buClr>
                <a:schemeClr val="accent1"/>
              </a:buClr>
              <a:buFont typeface="Arial" panose="020B0604020202020204" pitchFamily="34" charset="0"/>
              <a:buChar char="•"/>
              <a:defRPr sz="1800">
                <a:solidFill>
                  <a:schemeClr val="tx1"/>
                </a:solidFill>
              </a:defRPr>
            </a:lvl1pPr>
            <a:lvl2pPr marL="504000" indent="-252000">
              <a:lnSpc>
                <a:spcPct val="90000"/>
              </a:lnSpc>
              <a:spcBef>
                <a:spcPts val="300"/>
              </a:spcBef>
              <a:spcAft>
                <a:spcPts val="200"/>
              </a:spcAft>
              <a:buClr>
                <a:schemeClr val="accent1"/>
              </a:buClr>
              <a:defRPr sz="1800">
                <a:solidFill>
                  <a:schemeClr val="tx1"/>
                </a:solidFill>
              </a:defRPr>
            </a:lvl2pPr>
            <a:lvl3pPr marL="720000" indent="-208800">
              <a:lnSpc>
                <a:spcPct val="90000"/>
              </a:lnSpc>
              <a:spcBef>
                <a:spcPts val="300"/>
              </a:spcBef>
              <a:spcAft>
                <a:spcPts val="200"/>
              </a:spcAft>
              <a:buClr>
                <a:schemeClr val="accent1"/>
              </a:buClr>
              <a:buFont typeface="System Font"/>
              <a:buChar char="–"/>
              <a:defRPr sz="1400">
                <a:solidFill>
                  <a:schemeClr val="tx1"/>
                </a:solidFill>
              </a:defRPr>
            </a:lvl3pPr>
            <a:lvl4pPr marL="723600" indent="0">
              <a:lnSpc>
                <a:spcPct val="90000"/>
              </a:lnSpc>
              <a:spcBef>
                <a:spcPts val="300"/>
              </a:spcBef>
              <a:spcAft>
                <a:spcPts val="200"/>
              </a:spcAft>
              <a:buClr>
                <a:schemeClr val="accent1"/>
              </a:buClr>
              <a:buFont typeface="System Font"/>
              <a:buNone/>
              <a:defRPr sz="1400">
                <a:solidFill>
                  <a:schemeClr val="tx1"/>
                </a:solidFill>
              </a:defRPr>
            </a:lvl4pPr>
            <a:lvl5pPr marL="108000" indent="0">
              <a:lnSpc>
                <a:spcPct val="90000"/>
              </a:lnSpc>
              <a:spcBef>
                <a:spcPts val="300"/>
              </a:spcBef>
              <a:spcAft>
                <a:spcPts val="200"/>
              </a:spcAft>
              <a:buClr>
                <a:schemeClr val="accent1"/>
              </a:buClr>
              <a:buNone/>
              <a:defRPr sz="1400">
                <a:solidFill>
                  <a:schemeClr val="tx1"/>
                </a:solidFill>
              </a:defRPr>
            </a:lvl5pPr>
            <a:lvl6pPr marL="432000" indent="-180000">
              <a:lnSpc>
                <a:spcPct val="90000"/>
              </a:lnSpc>
              <a:buClr>
                <a:schemeClr val="accent1"/>
              </a:buClr>
              <a:buFont typeface="System Font"/>
              <a:buChar char="–"/>
              <a:defRPr sz="1400">
                <a:solidFill>
                  <a:schemeClr val="tx1"/>
                </a:solidFill>
              </a:defRPr>
            </a:lvl6pPr>
            <a:lvl7pPr marL="216000" indent="-288000">
              <a:buClr>
                <a:schemeClr val="accent1"/>
              </a:buClr>
              <a:buFont typeface="Arial" panose="020B0604020202020204" pitchFamily="34" charset="0"/>
              <a:buChar char="•"/>
              <a:defRPr sz="1400" spc="40" baseline="0">
                <a:solidFill>
                  <a:schemeClr val="bg1"/>
                </a:solidFill>
              </a:defRPr>
            </a:lvl7pPr>
            <a:lvl8pPr marL="504000" indent="-360000">
              <a:spcBef>
                <a:spcPts val="500"/>
              </a:spcBef>
              <a:buClr>
                <a:schemeClr val="accent1"/>
              </a:buClr>
              <a:buFont typeface=".AppleSystemUIFont"/>
              <a:buChar char="–"/>
              <a:defRPr sz="1400">
                <a:solidFill>
                  <a:schemeClr val="bg1"/>
                </a:solidFill>
              </a:defRPr>
            </a:lvl8pPr>
            <a:lvl9pPr marL="648000" indent="-360000">
              <a:buClr>
                <a:schemeClr val="accent1"/>
              </a:buClr>
              <a:buFont typeface="System Font"/>
              <a:buChar char="–"/>
              <a:defRPr sz="1400">
                <a:solidFill>
                  <a:schemeClr val="bg1"/>
                </a:solidFill>
              </a:defRPr>
            </a:lvl9pPr>
          </a:lstStyle>
          <a:p>
            <a:pPr lvl="0"/>
            <a:r>
              <a:rPr lang="en-GB"/>
              <a:t>Click to edit master text styles</a:t>
            </a:r>
          </a:p>
          <a:p>
            <a:pPr lvl="1"/>
            <a:r>
              <a:rPr lang="en-GB"/>
              <a:t>Second level</a:t>
            </a:r>
          </a:p>
          <a:p>
            <a:pPr lvl="2"/>
            <a:r>
              <a:rPr lang="en-GB"/>
              <a:t>Third level</a:t>
            </a:r>
          </a:p>
        </p:txBody>
      </p:sp>
      <p:sp>
        <p:nvSpPr>
          <p:cNvPr id="34" name="Text Placeholder 4">
            <a:extLst>
              <a:ext uri="{FF2B5EF4-FFF2-40B4-BE49-F238E27FC236}">
                <a16:creationId xmlns:a16="http://schemas.microsoft.com/office/drawing/2014/main" id="{B91E0766-1E97-3749-9D0B-66487F92D01C}"/>
              </a:ext>
            </a:extLst>
          </p:cNvPr>
          <p:cNvSpPr>
            <a:spLocks noGrp="1"/>
          </p:cNvSpPr>
          <p:nvPr>
            <p:ph type="body" sz="quarter" idx="40" hasCustomPrompt="1"/>
          </p:nvPr>
        </p:nvSpPr>
        <p:spPr>
          <a:xfrm>
            <a:off x="1679173" y="4576181"/>
            <a:ext cx="2268000" cy="1188000"/>
          </a:xfrm>
        </p:spPr>
        <p:txBody>
          <a:bodyPr>
            <a:normAutofit/>
          </a:bodyPr>
          <a:lstStyle>
            <a:lvl1pPr marL="252000" indent="-252000">
              <a:lnSpc>
                <a:spcPct val="90000"/>
              </a:lnSpc>
              <a:spcBef>
                <a:spcPts val="300"/>
              </a:spcBef>
              <a:spcAft>
                <a:spcPts val="200"/>
              </a:spcAft>
              <a:buClr>
                <a:schemeClr val="accent1"/>
              </a:buClr>
              <a:buFont typeface="Arial" panose="020B0604020202020204" pitchFamily="34" charset="0"/>
              <a:buChar char="•"/>
              <a:defRPr sz="1800">
                <a:solidFill>
                  <a:schemeClr val="tx1"/>
                </a:solidFill>
              </a:defRPr>
            </a:lvl1pPr>
            <a:lvl2pPr marL="504000" indent="-252000">
              <a:lnSpc>
                <a:spcPct val="90000"/>
              </a:lnSpc>
              <a:spcBef>
                <a:spcPts val="300"/>
              </a:spcBef>
              <a:spcAft>
                <a:spcPts val="200"/>
              </a:spcAft>
              <a:buClr>
                <a:schemeClr val="accent1"/>
              </a:buClr>
              <a:defRPr sz="1800">
                <a:solidFill>
                  <a:schemeClr val="tx1"/>
                </a:solidFill>
              </a:defRPr>
            </a:lvl2pPr>
            <a:lvl3pPr marL="720000" indent="-208800">
              <a:lnSpc>
                <a:spcPct val="90000"/>
              </a:lnSpc>
              <a:spcBef>
                <a:spcPts val="300"/>
              </a:spcBef>
              <a:spcAft>
                <a:spcPts val="200"/>
              </a:spcAft>
              <a:buClr>
                <a:schemeClr val="accent1"/>
              </a:buClr>
              <a:buFont typeface="System Font"/>
              <a:buChar char="–"/>
              <a:defRPr sz="1400">
                <a:solidFill>
                  <a:schemeClr val="tx1"/>
                </a:solidFill>
              </a:defRPr>
            </a:lvl3pPr>
            <a:lvl4pPr marL="723600" indent="0">
              <a:lnSpc>
                <a:spcPct val="90000"/>
              </a:lnSpc>
              <a:spcBef>
                <a:spcPts val="300"/>
              </a:spcBef>
              <a:spcAft>
                <a:spcPts val="200"/>
              </a:spcAft>
              <a:buClr>
                <a:schemeClr val="accent1"/>
              </a:buClr>
              <a:buFont typeface="System Font"/>
              <a:buNone/>
              <a:defRPr sz="1400">
                <a:solidFill>
                  <a:schemeClr val="tx1"/>
                </a:solidFill>
              </a:defRPr>
            </a:lvl4pPr>
            <a:lvl5pPr marL="108000" indent="0">
              <a:lnSpc>
                <a:spcPct val="90000"/>
              </a:lnSpc>
              <a:spcBef>
                <a:spcPts val="300"/>
              </a:spcBef>
              <a:spcAft>
                <a:spcPts val="200"/>
              </a:spcAft>
              <a:buClr>
                <a:schemeClr val="accent1"/>
              </a:buClr>
              <a:buNone/>
              <a:defRPr sz="1400">
                <a:solidFill>
                  <a:schemeClr val="tx1"/>
                </a:solidFill>
              </a:defRPr>
            </a:lvl5pPr>
            <a:lvl6pPr marL="432000" indent="-180000">
              <a:lnSpc>
                <a:spcPct val="90000"/>
              </a:lnSpc>
              <a:buClr>
                <a:schemeClr val="accent1"/>
              </a:buClr>
              <a:buFont typeface="System Font"/>
              <a:buChar char="–"/>
              <a:defRPr sz="1400">
                <a:solidFill>
                  <a:schemeClr val="tx1"/>
                </a:solidFill>
              </a:defRPr>
            </a:lvl6pPr>
            <a:lvl7pPr marL="216000" indent="-288000">
              <a:buClr>
                <a:schemeClr val="accent1"/>
              </a:buClr>
              <a:buFont typeface="Arial" panose="020B0604020202020204" pitchFamily="34" charset="0"/>
              <a:buChar char="•"/>
              <a:defRPr sz="1400" spc="40" baseline="0">
                <a:solidFill>
                  <a:schemeClr val="bg1"/>
                </a:solidFill>
              </a:defRPr>
            </a:lvl7pPr>
            <a:lvl8pPr marL="504000" indent="-360000">
              <a:spcBef>
                <a:spcPts val="500"/>
              </a:spcBef>
              <a:buClr>
                <a:schemeClr val="accent1"/>
              </a:buClr>
              <a:buFont typeface=".AppleSystemUIFont"/>
              <a:buChar char="–"/>
              <a:defRPr sz="1400">
                <a:solidFill>
                  <a:schemeClr val="bg1"/>
                </a:solidFill>
              </a:defRPr>
            </a:lvl8pPr>
            <a:lvl9pPr marL="648000" indent="-360000">
              <a:buClr>
                <a:schemeClr val="accent1"/>
              </a:buClr>
              <a:buFont typeface="System Font"/>
              <a:buChar char="–"/>
              <a:defRPr sz="1400">
                <a:solidFill>
                  <a:schemeClr val="bg1"/>
                </a:solidFill>
              </a:defRPr>
            </a:lvl9pPr>
          </a:lstStyle>
          <a:p>
            <a:pPr lvl="0"/>
            <a:r>
              <a:rPr lang="en-GB"/>
              <a:t>Click to edit master text styles</a:t>
            </a:r>
          </a:p>
          <a:p>
            <a:pPr lvl="1"/>
            <a:r>
              <a:rPr lang="en-GB"/>
              <a:t>Second level</a:t>
            </a:r>
          </a:p>
          <a:p>
            <a:pPr lvl="2"/>
            <a:r>
              <a:rPr lang="en-GB"/>
              <a:t>Third level</a:t>
            </a:r>
          </a:p>
        </p:txBody>
      </p:sp>
      <p:sp>
        <p:nvSpPr>
          <p:cNvPr id="37" name="Text Placeholder 4">
            <a:extLst>
              <a:ext uri="{FF2B5EF4-FFF2-40B4-BE49-F238E27FC236}">
                <a16:creationId xmlns:a16="http://schemas.microsoft.com/office/drawing/2014/main" id="{6C2BB277-B828-E342-B12A-7D0905338B40}"/>
              </a:ext>
            </a:extLst>
          </p:cNvPr>
          <p:cNvSpPr>
            <a:spLocks noGrp="1"/>
          </p:cNvSpPr>
          <p:nvPr>
            <p:ph type="body" sz="quarter" idx="41" hasCustomPrompt="1"/>
          </p:nvPr>
        </p:nvSpPr>
        <p:spPr>
          <a:xfrm>
            <a:off x="5494193" y="2581325"/>
            <a:ext cx="2268000" cy="1188000"/>
          </a:xfrm>
        </p:spPr>
        <p:txBody>
          <a:bodyPr>
            <a:normAutofit/>
          </a:bodyPr>
          <a:lstStyle>
            <a:lvl1pPr marL="252000" indent="-252000">
              <a:lnSpc>
                <a:spcPct val="90000"/>
              </a:lnSpc>
              <a:spcBef>
                <a:spcPts val="300"/>
              </a:spcBef>
              <a:spcAft>
                <a:spcPts val="200"/>
              </a:spcAft>
              <a:buClr>
                <a:schemeClr val="accent1"/>
              </a:buClr>
              <a:buFont typeface="Arial" panose="020B0604020202020204" pitchFamily="34" charset="0"/>
              <a:buChar char="•"/>
              <a:defRPr sz="1800">
                <a:solidFill>
                  <a:schemeClr val="tx1"/>
                </a:solidFill>
              </a:defRPr>
            </a:lvl1pPr>
            <a:lvl2pPr marL="504000" indent="-252000">
              <a:lnSpc>
                <a:spcPct val="90000"/>
              </a:lnSpc>
              <a:spcBef>
                <a:spcPts val="300"/>
              </a:spcBef>
              <a:spcAft>
                <a:spcPts val="200"/>
              </a:spcAft>
              <a:buClr>
                <a:schemeClr val="accent1"/>
              </a:buClr>
              <a:defRPr sz="1800">
                <a:solidFill>
                  <a:schemeClr val="tx1"/>
                </a:solidFill>
              </a:defRPr>
            </a:lvl2pPr>
            <a:lvl3pPr marL="720000" indent="-208800">
              <a:lnSpc>
                <a:spcPct val="90000"/>
              </a:lnSpc>
              <a:spcBef>
                <a:spcPts val="300"/>
              </a:spcBef>
              <a:spcAft>
                <a:spcPts val="200"/>
              </a:spcAft>
              <a:buClr>
                <a:schemeClr val="accent1"/>
              </a:buClr>
              <a:buFont typeface="System Font"/>
              <a:buChar char="–"/>
              <a:defRPr sz="1400">
                <a:solidFill>
                  <a:schemeClr val="tx1"/>
                </a:solidFill>
              </a:defRPr>
            </a:lvl3pPr>
            <a:lvl4pPr marL="723600" indent="0">
              <a:lnSpc>
                <a:spcPct val="90000"/>
              </a:lnSpc>
              <a:spcBef>
                <a:spcPts val="300"/>
              </a:spcBef>
              <a:spcAft>
                <a:spcPts val="200"/>
              </a:spcAft>
              <a:buClr>
                <a:schemeClr val="accent1"/>
              </a:buClr>
              <a:buFont typeface="System Font"/>
              <a:buNone/>
              <a:defRPr sz="1400">
                <a:solidFill>
                  <a:schemeClr val="tx1"/>
                </a:solidFill>
              </a:defRPr>
            </a:lvl4pPr>
            <a:lvl5pPr marL="108000" indent="0">
              <a:lnSpc>
                <a:spcPct val="90000"/>
              </a:lnSpc>
              <a:spcBef>
                <a:spcPts val="300"/>
              </a:spcBef>
              <a:spcAft>
                <a:spcPts val="200"/>
              </a:spcAft>
              <a:buClr>
                <a:schemeClr val="accent1"/>
              </a:buClr>
              <a:buNone/>
              <a:defRPr sz="1400">
                <a:solidFill>
                  <a:schemeClr val="tx1"/>
                </a:solidFill>
              </a:defRPr>
            </a:lvl5pPr>
            <a:lvl6pPr marL="432000" indent="-180000">
              <a:lnSpc>
                <a:spcPct val="90000"/>
              </a:lnSpc>
              <a:buClr>
                <a:schemeClr val="accent1"/>
              </a:buClr>
              <a:buFont typeface="System Font"/>
              <a:buChar char="–"/>
              <a:defRPr sz="1400">
                <a:solidFill>
                  <a:schemeClr val="tx1"/>
                </a:solidFill>
              </a:defRPr>
            </a:lvl6pPr>
            <a:lvl7pPr marL="216000" indent="-288000">
              <a:buClr>
                <a:schemeClr val="accent1"/>
              </a:buClr>
              <a:buFont typeface="Arial" panose="020B0604020202020204" pitchFamily="34" charset="0"/>
              <a:buChar char="•"/>
              <a:defRPr sz="1400" spc="40" baseline="0">
                <a:solidFill>
                  <a:schemeClr val="bg1"/>
                </a:solidFill>
              </a:defRPr>
            </a:lvl7pPr>
            <a:lvl8pPr marL="504000" indent="-360000">
              <a:spcBef>
                <a:spcPts val="500"/>
              </a:spcBef>
              <a:buClr>
                <a:schemeClr val="accent1"/>
              </a:buClr>
              <a:buFont typeface=".AppleSystemUIFont"/>
              <a:buChar char="–"/>
              <a:defRPr sz="1400">
                <a:solidFill>
                  <a:schemeClr val="bg1"/>
                </a:solidFill>
              </a:defRPr>
            </a:lvl8pPr>
            <a:lvl9pPr marL="648000" indent="-360000">
              <a:buClr>
                <a:schemeClr val="accent1"/>
              </a:buClr>
              <a:buFont typeface="System Font"/>
              <a:buChar char="–"/>
              <a:defRPr sz="1400">
                <a:solidFill>
                  <a:schemeClr val="bg1"/>
                </a:solidFill>
              </a:defRPr>
            </a:lvl9pPr>
          </a:lstStyle>
          <a:p>
            <a:pPr lvl="0"/>
            <a:r>
              <a:rPr lang="en-GB"/>
              <a:t>Click to edit master text styles</a:t>
            </a:r>
          </a:p>
          <a:p>
            <a:pPr lvl="1"/>
            <a:r>
              <a:rPr lang="en-GB"/>
              <a:t>Second level</a:t>
            </a:r>
          </a:p>
          <a:p>
            <a:pPr lvl="2"/>
            <a:r>
              <a:rPr lang="en-GB"/>
              <a:t>Third level</a:t>
            </a:r>
          </a:p>
        </p:txBody>
      </p:sp>
      <p:sp>
        <p:nvSpPr>
          <p:cNvPr id="38" name="Text Placeholder 4">
            <a:extLst>
              <a:ext uri="{FF2B5EF4-FFF2-40B4-BE49-F238E27FC236}">
                <a16:creationId xmlns:a16="http://schemas.microsoft.com/office/drawing/2014/main" id="{39D4428C-1EF4-CB42-AFEC-B8856544E54F}"/>
              </a:ext>
            </a:extLst>
          </p:cNvPr>
          <p:cNvSpPr>
            <a:spLocks noGrp="1"/>
          </p:cNvSpPr>
          <p:nvPr>
            <p:ph type="body" sz="quarter" idx="42" hasCustomPrompt="1"/>
          </p:nvPr>
        </p:nvSpPr>
        <p:spPr>
          <a:xfrm>
            <a:off x="5494193" y="4576181"/>
            <a:ext cx="2268000" cy="1188000"/>
          </a:xfrm>
        </p:spPr>
        <p:txBody>
          <a:bodyPr>
            <a:normAutofit/>
          </a:bodyPr>
          <a:lstStyle>
            <a:lvl1pPr marL="252000" indent="-252000">
              <a:lnSpc>
                <a:spcPct val="90000"/>
              </a:lnSpc>
              <a:spcBef>
                <a:spcPts val="300"/>
              </a:spcBef>
              <a:spcAft>
                <a:spcPts val="200"/>
              </a:spcAft>
              <a:buClr>
                <a:schemeClr val="accent1"/>
              </a:buClr>
              <a:buFont typeface="Arial" panose="020B0604020202020204" pitchFamily="34" charset="0"/>
              <a:buChar char="•"/>
              <a:defRPr sz="1800">
                <a:solidFill>
                  <a:schemeClr val="tx1"/>
                </a:solidFill>
              </a:defRPr>
            </a:lvl1pPr>
            <a:lvl2pPr marL="504000" indent="-252000">
              <a:lnSpc>
                <a:spcPct val="90000"/>
              </a:lnSpc>
              <a:spcBef>
                <a:spcPts val="300"/>
              </a:spcBef>
              <a:spcAft>
                <a:spcPts val="200"/>
              </a:spcAft>
              <a:buClr>
                <a:schemeClr val="accent1"/>
              </a:buClr>
              <a:defRPr sz="1800">
                <a:solidFill>
                  <a:schemeClr val="tx1"/>
                </a:solidFill>
              </a:defRPr>
            </a:lvl2pPr>
            <a:lvl3pPr marL="720000" indent="-208800">
              <a:lnSpc>
                <a:spcPct val="90000"/>
              </a:lnSpc>
              <a:spcBef>
                <a:spcPts val="300"/>
              </a:spcBef>
              <a:spcAft>
                <a:spcPts val="200"/>
              </a:spcAft>
              <a:buClr>
                <a:schemeClr val="accent1"/>
              </a:buClr>
              <a:buFont typeface="System Font"/>
              <a:buChar char="–"/>
              <a:defRPr sz="1400">
                <a:solidFill>
                  <a:schemeClr val="tx1"/>
                </a:solidFill>
              </a:defRPr>
            </a:lvl3pPr>
            <a:lvl4pPr marL="723600" indent="0">
              <a:lnSpc>
                <a:spcPct val="90000"/>
              </a:lnSpc>
              <a:spcBef>
                <a:spcPts val="300"/>
              </a:spcBef>
              <a:spcAft>
                <a:spcPts val="200"/>
              </a:spcAft>
              <a:buClr>
                <a:schemeClr val="accent1"/>
              </a:buClr>
              <a:buFont typeface="System Font"/>
              <a:buNone/>
              <a:defRPr sz="1400">
                <a:solidFill>
                  <a:schemeClr val="tx1"/>
                </a:solidFill>
              </a:defRPr>
            </a:lvl4pPr>
            <a:lvl5pPr marL="108000" indent="0">
              <a:lnSpc>
                <a:spcPct val="90000"/>
              </a:lnSpc>
              <a:spcBef>
                <a:spcPts val="300"/>
              </a:spcBef>
              <a:spcAft>
                <a:spcPts val="200"/>
              </a:spcAft>
              <a:buClr>
                <a:schemeClr val="accent1"/>
              </a:buClr>
              <a:buNone/>
              <a:defRPr sz="1400">
                <a:solidFill>
                  <a:schemeClr val="tx1"/>
                </a:solidFill>
              </a:defRPr>
            </a:lvl5pPr>
            <a:lvl6pPr marL="432000" indent="-180000">
              <a:lnSpc>
                <a:spcPct val="90000"/>
              </a:lnSpc>
              <a:buClr>
                <a:schemeClr val="accent1"/>
              </a:buClr>
              <a:buFont typeface="System Font"/>
              <a:buChar char="–"/>
              <a:defRPr sz="1400">
                <a:solidFill>
                  <a:schemeClr val="tx1"/>
                </a:solidFill>
              </a:defRPr>
            </a:lvl6pPr>
            <a:lvl7pPr marL="216000" indent="-288000">
              <a:buClr>
                <a:schemeClr val="accent1"/>
              </a:buClr>
              <a:buFont typeface="Arial" panose="020B0604020202020204" pitchFamily="34" charset="0"/>
              <a:buChar char="•"/>
              <a:defRPr sz="1400" spc="40" baseline="0">
                <a:solidFill>
                  <a:schemeClr val="bg1"/>
                </a:solidFill>
              </a:defRPr>
            </a:lvl7pPr>
            <a:lvl8pPr marL="504000" indent="-360000">
              <a:spcBef>
                <a:spcPts val="500"/>
              </a:spcBef>
              <a:buClr>
                <a:schemeClr val="accent1"/>
              </a:buClr>
              <a:buFont typeface=".AppleSystemUIFont"/>
              <a:buChar char="–"/>
              <a:defRPr sz="1400">
                <a:solidFill>
                  <a:schemeClr val="bg1"/>
                </a:solidFill>
              </a:defRPr>
            </a:lvl8pPr>
            <a:lvl9pPr marL="648000" indent="-360000">
              <a:buClr>
                <a:schemeClr val="accent1"/>
              </a:buClr>
              <a:buFont typeface="System Font"/>
              <a:buChar char="–"/>
              <a:defRPr sz="1400">
                <a:solidFill>
                  <a:schemeClr val="bg1"/>
                </a:solidFill>
              </a:defRPr>
            </a:lvl9pPr>
          </a:lstStyle>
          <a:p>
            <a:pPr lvl="0"/>
            <a:r>
              <a:rPr lang="en-GB"/>
              <a:t>Click to edit master text styles</a:t>
            </a:r>
          </a:p>
          <a:p>
            <a:pPr lvl="1"/>
            <a:r>
              <a:rPr lang="en-GB"/>
              <a:t>Second level</a:t>
            </a:r>
          </a:p>
          <a:p>
            <a:pPr lvl="2"/>
            <a:r>
              <a:rPr lang="en-GB"/>
              <a:t>Third level</a:t>
            </a:r>
          </a:p>
        </p:txBody>
      </p:sp>
      <p:sp>
        <p:nvSpPr>
          <p:cNvPr id="41" name="Text Placeholder 4">
            <a:extLst>
              <a:ext uri="{FF2B5EF4-FFF2-40B4-BE49-F238E27FC236}">
                <a16:creationId xmlns:a16="http://schemas.microsoft.com/office/drawing/2014/main" id="{8AFF648F-F584-5A45-A1F7-7A1AC2C8700E}"/>
              </a:ext>
            </a:extLst>
          </p:cNvPr>
          <p:cNvSpPr>
            <a:spLocks noGrp="1"/>
          </p:cNvSpPr>
          <p:nvPr>
            <p:ph type="body" sz="quarter" idx="43" hasCustomPrompt="1"/>
          </p:nvPr>
        </p:nvSpPr>
        <p:spPr>
          <a:xfrm>
            <a:off x="9309214" y="2581325"/>
            <a:ext cx="2268000" cy="1188000"/>
          </a:xfrm>
        </p:spPr>
        <p:txBody>
          <a:bodyPr>
            <a:normAutofit/>
          </a:bodyPr>
          <a:lstStyle>
            <a:lvl1pPr marL="252000" indent="-252000">
              <a:lnSpc>
                <a:spcPct val="90000"/>
              </a:lnSpc>
              <a:spcBef>
                <a:spcPts val="300"/>
              </a:spcBef>
              <a:spcAft>
                <a:spcPts val="200"/>
              </a:spcAft>
              <a:buClr>
                <a:schemeClr val="accent1"/>
              </a:buClr>
              <a:buFont typeface="Arial" panose="020B0604020202020204" pitchFamily="34" charset="0"/>
              <a:buChar char="•"/>
              <a:defRPr sz="1800">
                <a:solidFill>
                  <a:schemeClr val="tx1"/>
                </a:solidFill>
              </a:defRPr>
            </a:lvl1pPr>
            <a:lvl2pPr marL="504000" indent="-252000">
              <a:lnSpc>
                <a:spcPct val="90000"/>
              </a:lnSpc>
              <a:spcBef>
                <a:spcPts val="300"/>
              </a:spcBef>
              <a:spcAft>
                <a:spcPts val="200"/>
              </a:spcAft>
              <a:buClr>
                <a:schemeClr val="accent1"/>
              </a:buClr>
              <a:defRPr sz="1800">
                <a:solidFill>
                  <a:schemeClr val="tx1"/>
                </a:solidFill>
              </a:defRPr>
            </a:lvl2pPr>
            <a:lvl3pPr marL="720000" indent="-208800">
              <a:lnSpc>
                <a:spcPct val="90000"/>
              </a:lnSpc>
              <a:spcBef>
                <a:spcPts val="300"/>
              </a:spcBef>
              <a:spcAft>
                <a:spcPts val="200"/>
              </a:spcAft>
              <a:buClr>
                <a:schemeClr val="accent1"/>
              </a:buClr>
              <a:buFont typeface="System Font"/>
              <a:buChar char="–"/>
              <a:defRPr sz="1400">
                <a:solidFill>
                  <a:schemeClr val="tx1"/>
                </a:solidFill>
              </a:defRPr>
            </a:lvl3pPr>
            <a:lvl4pPr marL="723600" indent="0">
              <a:lnSpc>
                <a:spcPct val="90000"/>
              </a:lnSpc>
              <a:spcBef>
                <a:spcPts val="300"/>
              </a:spcBef>
              <a:spcAft>
                <a:spcPts val="200"/>
              </a:spcAft>
              <a:buClr>
                <a:schemeClr val="accent1"/>
              </a:buClr>
              <a:buFont typeface="System Font"/>
              <a:buNone/>
              <a:defRPr sz="1400">
                <a:solidFill>
                  <a:schemeClr val="tx1"/>
                </a:solidFill>
              </a:defRPr>
            </a:lvl4pPr>
            <a:lvl5pPr marL="108000" indent="0">
              <a:lnSpc>
                <a:spcPct val="90000"/>
              </a:lnSpc>
              <a:spcBef>
                <a:spcPts val="300"/>
              </a:spcBef>
              <a:spcAft>
                <a:spcPts val="200"/>
              </a:spcAft>
              <a:buClr>
                <a:schemeClr val="accent1"/>
              </a:buClr>
              <a:buNone/>
              <a:defRPr sz="1400">
                <a:solidFill>
                  <a:schemeClr val="tx1"/>
                </a:solidFill>
              </a:defRPr>
            </a:lvl5pPr>
            <a:lvl6pPr marL="432000" indent="-180000">
              <a:lnSpc>
                <a:spcPct val="90000"/>
              </a:lnSpc>
              <a:buClr>
                <a:schemeClr val="accent1"/>
              </a:buClr>
              <a:buFont typeface="System Font"/>
              <a:buChar char="–"/>
              <a:defRPr sz="1400">
                <a:solidFill>
                  <a:schemeClr val="tx1"/>
                </a:solidFill>
              </a:defRPr>
            </a:lvl6pPr>
            <a:lvl7pPr marL="216000" indent="-288000">
              <a:buClr>
                <a:schemeClr val="accent1"/>
              </a:buClr>
              <a:buFont typeface="Arial" panose="020B0604020202020204" pitchFamily="34" charset="0"/>
              <a:buChar char="•"/>
              <a:defRPr sz="1400" spc="40" baseline="0">
                <a:solidFill>
                  <a:schemeClr val="bg1"/>
                </a:solidFill>
              </a:defRPr>
            </a:lvl7pPr>
            <a:lvl8pPr marL="504000" indent="-360000">
              <a:spcBef>
                <a:spcPts val="500"/>
              </a:spcBef>
              <a:buClr>
                <a:schemeClr val="accent1"/>
              </a:buClr>
              <a:buFont typeface=".AppleSystemUIFont"/>
              <a:buChar char="–"/>
              <a:defRPr sz="1400">
                <a:solidFill>
                  <a:schemeClr val="bg1"/>
                </a:solidFill>
              </a:defRPr>
            </a:lvl8pPr>
            <a:lvl9pPr marL="648000" indent="-360000">
              <a:buClr>
                <a:schemeClr val="accent1"/>
              </a:buClr>
              <a:buFont typeface="System Font"/>
              <a:buChar char="–"/>
              <a:defRPr sz="1400">
                <a:solidFill>
                  <a:schemeClr val="bg1"/>
                </a:solidFill>
              </a:defRPr>
            </a:lvl9pPr>
          </a:lstStyle>
          <a:p>
            <a:pPr lvl="0"/>
            <a:r>
              <a:rPr lang="en-GB"/>
              <a:t>Click to edit master text styles</a:t>
            </a:r>
          </a:p>
          <a:p>
            <a:pPr lvl="1"/>
            <a:r>
              <a:rPr lang="en-GB"/>
              <a:t>Second level</a:t>
            </a:r>
          </a:p>
          <a:p>
            <a:pPr lvl="2"/>
            <a:r>
              <a:rPr lang="en-GB"/>
              <a:t>Third level</a:t>
            </a:r>
          </a:p>
        </p:txBody>
      </p:sp>
      <p:sp>
        <p:nvSpPr>
          <p:cNvPr id="42" name="Text Placeholder 4">
            <a:extLst>
              <a:ext uri="{FF2B5EF4-FFF2-40B4-BE49-F238E27FC236}">
                <a16:creationId xmlns:a16="http://schemas.microsoft.com/office/drawing/2014/main" id="{93C670CC-C9B1-AB47-B449-E8A3442149D8}"/>
              </a:ext>
            </a:extLst>
          </p:cNvPr>
          <p:cNvSpPr>
            <a:spLocks noGrp="1"/>
          </p:cNvSpPr>
          <p:nvPr>
            <p:ph type="body" sz="quarter" idx="44" hasCustomPrompt="1"/>
          </p:nvPr>
        </p:nvSpPr>
        <p:spPr>
          <a:xfrm>
            <a:off x="9309214" y="4576181"/>
            <a:ext cx="2268000" cy="1188000"/>
          </a:xfrm>
        </p:spPr>
        <p:txBody>
          <a:bodyPr>
            <a:normAutofit/>
          </a:bodyPr>
          <a:lstStyle>
            <a:lvl1pPr marL="252000" indent="-252000">
              <a:lnSpc>
                <a:spcPct val="90000"/>
              </a:lnSpc>
              <a:spcBef>
                <a:spcPts val="300"/>
              </a:spcBef>
              <a:spcAft>
                <a:spcPts val="200"/>
              </a:spcAft>
              <a:buClr>
                <a:schemeClr val="accent1"/>
              </a:buClr>
              <a:buFont typeface="Arial" panose="020B0604020202020204" pitchFamily="34" charset="0"/>
              <a:buChar char="•"/>
              <a:defRPr sz="1800">
                <a:solidFill>
                  <a:schemeClr val="tx1"/>
                </a:solidFill>
              </a:defRPr>
            </a:lvl1pPr>
            <a:lvl2pPr marL="504000" indent="-252000">
              <a:lnSpc>
                <a:spcPct val="90000"/>
              </a:lnSpc>
              <a:spcBef>
                <a:spcPts val="300"/>
              </a:spcBef>
              <a:spcAft>
                <a:spcPts val="200"/>
              </a:spcAft>
              <a:buClr>
                <a:schemeClr val="accent1"/>
              </a:buClr>
              <a:defRPr sz="1800">
                <a:solidFill>
                  <a:schemeClr val="tx1"/>
                </a:solidFill>
              </a:defRPr>
            </a:lvl2pPr>
            <a:lvl3pPr marL="720000" indent="-208800">
              <a:lnSpc>
                <a:spcPct val="90000"/>
              </a:lnSpc>
              <a:spcBef>
                <a:spcPts val="300"/>
              </a:spcBef>
              <a:spcAft>
                <a:spcPts val="200"/>
              </a:spcAft>
              <a:buClr>
                <a:schemeClr val="accent1"/>
              </a:buClr>
              <a:buFont typeface="System Font"/>
              <a:buChar char="–"/>
              <a:defRPr sz="1400">
                <a:solidFill>
                  <a:schemeClr val="tx1"/>
                </a:solidFill>
              </a:defRPr>
            </a:lvl3pPr>
            <a:lvl4pPr marL="723600" indent="0">
              <a:lnSpc>
                <a:spcPct val="90000"/>
              </a:lnSpc>
              <a:spcBef>
                <a:spcPts val="300"/>
              </a:spcBef>
              <a:spcAft>
                <a:spcPts val="200"/>
              </a:spcAft>
              <a:buClr>
                <a:schemeClr val="accent1"/>
              </a:buClr>
              <a:buFont typeface="System Font"/>
              <a:buNone/>
              <a:defRPr sz="1400">
                <a:solidFill>
                  <a:schemeClr val="tx1"/>
                </a:solidFill>
              </a:defRPr>
            </a:lvl4pPr>
            <a:lvl5pPr marL="108000" indent="0">
              <a:lnSpc>
                <a:spcPct val="90000"/>
              </a:lnSpc>
              <a:spcBef>
                <a:spcPts val="300"/>
              </a:spcBef>
              <a:spcAft>
                <a:spcPts val="200"/>
              </a:spcAft>
              <a:buClr>
                <a:schemeClr val="accent1"/>
              </a:buClr>
              <a:buNone/>
              <a:defRPr sz="1400">
                <a:solidFill>
                  <a:schemeClr val="tx1"/>
                </a:solidFill>
              </a:defRPr>
            </a:lvl5pPr>
            <a:lvl6pPr marL="432000" indent="-180000">
              <a:lnSpc>
                <a:spcPct val="90000"/>
              </a:lnSpc>
              <a:buClr>
                <a:schemeClr val="accent1"/>
              </a:buClr>
              <a:buFont typeface="System Font"/>
              <a:buChar char="–"/>
              <a:defRPr sz="1400">
                <a:solidFill>
                  <a:schemeClr val="tx1"/>
                </a:solidFill>
              </a:defRPr>
            </a:lvl6pPr>
            <a:lvl7pPr marL="216000" indent="-288000">
              <a:buClr>
                <a:schemeClr val="accent1"/>
              </a:buClr>
              <a:buFont typeface="Arial" panose="020B0604020202020204" pitchFamily="34" charset="0"/>
              <a:buChar char="•"/>
              <a:defRPr sz="1400" spc="40" baseline="0">
                <a:solidFill>
                  <a:schemeClr val="bg1"/>
                </a:solidFill>
              </a:defRPr>
            </a:lvl7pPr>
            <a:lvl8pPr marL="504000" indent="-360000">
              <a:spcBef>
                <a:spcPts val="500"/>
              </a:spcBef>
              <a:buClr>
                <a:schemeClr val="accent1"/>
              </a:buClr>
              <a:buFont typeface=".AppleSystemUIFont"/>
              <a:buChar char="–"/>
              <a:defRPr sz="1400">
                <a:solidFill>
                  <a:schemeClr val="bg1"/>
                </a:solidFill>
              </a:defRPr>
            </a:lvl8pPr>
            <a:lvl9pPr marL="648000" indent="-360000">
              <a:buClr>
                <a:schemeClr val="accent1"/>
              </a:buClr>
              <a:buFont typeface="System Font"/>
              <a:buChar char="–"/>
              <a:defRPr sz="1400">
                <a:solidFill>
                  <a:schemeClr val="bg1"/>
                </a:solidFill>
              </a:defRPr>
            </a:lvl9pPr>
          </a:lstStyle>
          <a:p>
            <a:pPr lvl="0"/>
            <a:r>
              <a:rPr lang="en-GB"/>
              <a:t>Click to edit master text styles</a:t>
            </a:r>
          </a:p>
          <a:p>
            <a:pPr lvl="1"/>
            <a:r>
              <a:rPr lang="en-GB"/>
              <a:t>Second level</a:t>
            </a:r>
          </a:p>
          <a:p>
            <a:pPr lvl="2"/>
            <a:r>
              <a:rPr lang="en-GB"/>
              <a:t>Third level</a:t>
            </a:r>
          </a:p>
        </p:txBody>
      </p:sp>
      <p:sp>
        <p:nvSpPr>
          <p:cNvPr id="43" name="Text Placeholder 2">
            <a:extLst>
              <a:ext uri="{FF2B5EF4-FFF2-40B4-BE49-F238E27FC236}">
                <a16:creationId xmlns:a16="http://schemas.microsoft.com/office/drawing/2014/main" id="{FF89711F-F9C7-394D-8AB1-CCA9AEC1BBE5}"/>
              </a:ext>
            </a:extLst>
          </p:cNvPr>
          <p:cNvSpPr>
            <a:spLocks noGrp="1"/>
          </p:cNvSpPr>
          <p:nvPr>
            <p:ph type="body" sz="quarter" idx="16" hasCustomPrompt="1"/>
          </p:nvPr>
        </p:nvSpPr>
        <p:spPr>
          <a:xfrm>
            <a:off x="1686521" y="2192344"/>
            <a:ext cx="2274726" cy="296025"/>
          </a:xfrm>
        </p:spPr>
        <p:txBody>
          <a:bodyPr>
            <a:noAutofit/>
          </a:bodyPr>
          <a:lstStyle>
            <a:lvl1pPr marL="0" indent="0">
              <a:buClr>
                <a:schemeClr val="bg1"/>
              </a:buClr>
              <a:buNone/>
              <a:defRPr sz="2400" b="1">
                <a:solidFill>
                  <a:schemeClr val="tx1"/>
                </a:solidFill>
              </a:defRPr>
            </a:lvl1pPr>
            <a:lvl2pPr>
              <a:defRPr sz="1800" b="1">
                <a:solidFill>
                  <a:schemeClr val="accent1"/>
                </a:solidFill>
              </a:defRPr>
            </a:lvl2pPr>
            <a:lvl3pPr>
              <a:defRPr sz="1800" b="1">
                <a:solidFill>
                  <a:schemeClr val="accent1"/>
                </a:solidFill>
              </a:defRPr>
            </a:lvl3pPr>
            <a:lvl4pPr>
              <a:defRPr sz="1800" b="1">
                <a:solidFill>
                  <a:schemeClr val="accent1"/>
                </a:solidFill>
              </a:defRPr>
            </a:lvl4pPr>
            <a:lvl5pPr>
              <a:defRPr sz="1800" b="1">
                <a:solidFill>
                  <a:schemeClr val="accent1"/>
                </a:solidFill>
              </a:defRPr>
            </a:lvl5pPr>
          </a:lstStyle>
          <a:p>
            <a:pPr lvl="0"/>
            <a:r>
              <a:rPr lang="en-US"/>
              <a:t>Header</a:t>
            </a:r>
            <a:endParaRPr lang="en-GB"/>
          </a:p>
        </p:txBody>
      </p:sp>
      <p:sp>
        <p:nvSpPr>
          <p:cNvPr id="44" name="Text Placeholder 2">
            <a:extLst>
              <a:ext uri="{FF2B5EF4-FFF2-40B4-BE49-F238E27FC236}">
                <a16:creationId xmlns:a16="http://schemas.microsoft.com/office/drawing/2014/main" id="{3CDAA499-FA1A-054C-B2E9-0D0722D6708D}"/>
              </a:ext>
            </a:extLst>
          </p:cNvPr>
          <p:cNvSpPr>
            <a:spLocks noGrp="1"/>
          </p:cNvSpPr>
          <p:nvPr>
            <p:ph type="body" sz="quarter" idx="45" hasCustomPrompt="1"/>
          </p:nvPr>
        </p:nvSpPr>
        <p:spPr>
          <a:xfrm>
            <a:off x="5497867" y="2192344"/>
            <a:ext cx="2274726" cy="296025"/>
          </a:xfrm>
        </p:spPr>
        <p:txBody>
          <a:bodyPr>
            <a:noAutofit/>
          </a:bodyPr>
          <a:lstStyle>
            <a:lvl1pPr marL="0" indent="0">
              <a:buClr>
                <a:schemeClr val="bg1"/>
              </a:buClr>
              <a:buNone/>
              <a:defRPr sz="2400" b="1">
                <a:solidFill>
                  <a:schemeClr val="tx1"/>
                </a:solidFill>
              </a:defRPr>
            </a:lvl1pPr>
            <a:lvl2pPr>
              <a:defRPr sz="1800" b="1">
                <a:solidFill>
                  <a:schemeClr val="accent1"/>
                </a:solidFill>
              </a:defRPr>
            </a:lvl2pPr>
            <a:lvl3pPr>
              <a:defRPr sz="1800" b="1">
                <a:solidFill>
                  <a:schemeClr val="accent1"/>
                </a:solidFill>
              </a:defRPr>
            </a:lvl3pPr>
            <a:lvl4pPr>
              <a:defRPr sz="1800" b="1">
                <a:solidFill>
                  <a:schemeClr val="accent1"/>
                </a:solidFill>
              </a:defRPr>
            </a:lvl4pPr>
            <a:lvl5pPr>
              <a:defRPr sz="1800" b="1">
                <a:solidFill>
                  <a:schemeClr val="accent1"/>
                </a:solidFill>
              </a:defRPr>
            </a:lvl5pPr>
          </a:lstStyle>
          <a:p>
            <a:pPr lvl="0"/>
            <a:r>
              <a:rPr lang="en-US"/>
              <a:t>Header</a:t>
            </a:r>
            <a:endParaRPr lang="en-GB"/>
          </a:p>
        </p:txBody>
      </p:sp>
      <p:sp>
        <p:nvSpPr>
          <p:cNvPr id="45" name="Text Placeholder 2">
            <a:extLst>
              <a:ext uri="{FF2B5EF4-FFF2-40B4-BE49-F238E27FC236}">
                <a16:creationId xmlns:a16="http://schemas.microsoft.com/office/drawing/2014/main" id="{B2A11C13-C987-3B43-AF96-38A01D3F997B}"/>
              </a:ext>
            </a:extLst>
          </p:cNvPr>
          <p:cNvSpPr>
            <a:spLocks noGrp="1"/>
          </p:cNvSpPr>
          <p:nvPr>
            <p:ph type="body" sz="quarter" idx="46" hasCustomPrompt="1"/>
          </p:nvPr>
        </p:nvSpPr>
        <p:spPr>
          <a:xfrm>
            <a:off x="9309214" y="2192344"/>
            <a:ext cx="2274726" cy="296025"/>
          </a:xfrm>
        </p:spPr>
        <p:txBody>
          <a:bodyPr>
            <a:noAutofit/>
          </a:bodyPr>
          <a:lstStyle>
            <a:lvl1pPr marL="0" indent="0">
              <a:buClr>
                <a:schemeClr val="bg1"/>
              </a:buClr>
              <a:buNone/>
              <a:defRPr sz="2400" b="1">
                <a:solidFill>
                  <a:schemeClr val="tx1"/>
                </a:solidFill>
              </a:defRPr>
            </a:lvl1pPr>
            <a:lvl2pPr>
              <a:defRPr sz="1800" b="1">
                <a:solidFill>
                  <a:schemeClr val="accent1"/>
                </a:solidFill>
              </a:defRPr>
            </a:lvl2pPr>
            <a:lvl3pPr>
              <a:defRPr sz="1800" b="1">
                <a:solidFill>
                  <a:schemeClr val="accent1"/>
                </a:solidFill>
              </a:defRPr>
            </a:lvl3pPr>
            <a:lvl4pPr>
              <a:defRPr sz="1800" b="1">
                <a:solidFill>
                  <a:schemeClr val="accent1"/>
                </a:solidFill>
              </a:defRPr>
            </a:lvl4pPr>
            <a:lvl5pPr>
              <a:defRPr sz="1800" b="1">
                <a:solidFill>
                  <a:schemeClr val="accent1"/>
                </a:solidFill>
              </a:defRPr>
            </a:lvl5pPr>
          </a:lstStyle>
          <a:p>
            <a:pPr lvl="0"/>
            <a:r>
              <a:rPr lang="en-US"/>
              <a:t>Header</a:t>
            </a:r>
            <a:endParaRPr lang="en-GB"/>
          </a:p>
        </p:txBody>
      </p:sp>
      <p:sp>
        <p:nvSpPr>
          <p:cNvPr id="46" name="Text Placeholder 2">
            <a:extLst>
              <a:ext uri="{FF2B5EF4-FFF2-40B4-BE49-F238E27FC236}">
                <a16:creationId xmlns:a16="http://schemas.microsoft.com/office/drawing/2014/main" id="{EF796E78-06A8-AD4F-A205-73D4420BCF95}"/>
              </a:ext>
            </a:extLst>
          </p:cNvPr>
          <p:cNvSpPr>
            <a:spLocks noGrp="1"/>
          </p:cNvSpPr>
          <p:nvPr>
            <p:ph type="body" sz="quarter" idx="47" hasCustomPrompt="1"/>
          </p:nvPr>
        </p:nvSpPr>
        <p:spPr>
          <a:xfrm>
            <a:off x="1686521" y="4188017"/>
            <a:ext cx="2274726" cy="296025"/>
          </a:xfrm>
        </p:spPr>
        <p:txBody>
          <a:bodyPr>
            <a:noAutofit/>
          </a:bodyPr>
          <a:lstStyle>
            <a:lvl1pPr marL="0" indent="0">
              <a:buClr>
                <a:schemeClr val="bg1"/>
              </a:buClr>
              <a:buNone/>
              <a:defRPr sz="2400" b="1">
                <a:solidFill>
                  <a:schemeClr val="tx1"/>
                </a:solidFill>
              </a:defRPr>
            </a:lvl1pPr>
            <a:lvl2pPr>
              <a:defRPr sz="1800" b="1">
                <a:solidFill>
                  <a:schemeClr val="accent1"/>
                </a:solidFill>
              </a:defRPr>
            </a:lvl2pPr>
            <a:lvl3pPr>
              <a:defRPr sz="1800" b="1">
                <a:solidFill>
                  <a:schemeClr val="accent1"/>
                </a:solidFill>
              </a:defRPr>
            </a:lvl3pPr>
            <a:lvl4pPr>
              <a:defRPr sz="1800" b="1">
                <a:solidFill>
                  <a:schemeClr val="accent1"/>
                </a:solidFill>
              </a:defRPr>
            </a:lvl4pPr>
            <a:lvl5pPr>
              <a:defRPr sz="1800" b="1">
                <a:solidFill>
                  <a:schemeClr val="accent1"/>
                </a:solidFill>
              </a:defRPr>
            </a:lvl5pPr>
          </a:lstStyle>
          <a:p>
            <a:pPr lvl="0"/>
            <a:r>
              <a:rPr lang="en-US"/>
              <a:t>Header</a:t>
            </a:r>
            <a:endParaRPr lang="en-GB"/>
          </a:p>
        </p:txBody>
      </p:sp>
      <p:sp>
        <p:nvSpPr>
          <p:cNvPr id="47" name="Text Placeholder 2">
            <a:extLst>
              <a:ext uri="{FF2B5EF4-FFF2-40B4-BE49-F238E27FC236}">
                <a16:creationId xmlns:a16="http://schemas.microsoft.com/office/drawing/2014/main" id="{D129F051-E953-1447-A185-B3D5C5AAD931}"/>
              </a:ext>
            </a:extLst>
          </p:cNvPr>
          <p:cNvSpPr>
            <a:spLocks noGrp="1"/>
          </p:cNvSpPr>
          <p:nvPr>
            <p:ph type="body" sz="quarter" idx="48" hasCustomPrompt="1"/>
          </p:nvPr>
        </p:nvSpPr>
        <p:spPr>
          <a:xfrm>
            <a:off x="5497867" y="4188017"/>
            <a:ext cx="2274726" cy="296025"/>
          </a:xfrm>
        </p:spPr>
        <p:txBody>
          <a:bodyPr>
            <a:noAutofit/>
          </a:bodyPr>
          <a:lstStyle>
            <a:lvl1pPr marL="0" indent="0">
              <a:buClr>
                <a:schemeClr val="bg1"/>
              </a:buClr>
              <a:buNone/>
              <a:defRPr sz="2400" b="1">
                <a:solidFill>
                  <a:schemeClr val="tx1"/>
                </a:solidFill>
              </a:defRPr>
            </a:lvl1pPr>
            <a:lvl2pPr>
              <a:defRPr sz="1800" b="1">
                <a:solidFill>
                  <a:schemeClr val="accent1"/>
                </a:solidFill>
              </a:defRPr>
            </a:lvl2pPr>
            <a:lvl3pPr>
              <a:defRPr sz="1800" b="1">
                <a:solidFill>
                  <a:schemeClr val="accent1"/>
                </a:solidFill>
              </a:defRPr>
            </a:lvl3pPr>
            <a:lvl4pPr>
              <a:defRPr sz="1800" b="1">
                <a:solidFill>
                  <a:schemeClr val="accent1"/>
                </a:solidFill>
              </a:defRPr>
            </a:lvl4pPr>
            <a:lvl5pPr>
              <a:defRPr sz="1800" b="1">
                <a:solidFill>
                  <a:schemeClr val="accent1"/>
                </a:solidFill>
              </a:defRPr>
            </a:lvl5pPr>
          </a:lstStyle>
          <a:p>
            <a:pPr lvl="0"/>
            <a:r>
              <a:rPr lang="en-US"/>
              <a:t>Header</a:t>
            </a:r>
            <a:endParaRPr lang="en-GB"/>
          </a:p>
        </p:txBody>
      </p:sp>
      <p:sp>
        <p:nvSpPr>
          <p:cNvPr id="48" name="Text Placeholder 2">
            <a:extLst>
              <a:ext uri="{FF2B5EF4-FFF2-40B4-BE49-F238E27FC236}">
                <a16:creationId xmlns:a16="http://schemas.microsoft.com/office/drawing/2014/main" id="{151892C6-C869-CF45-8207-D530DAB05783}"/>
              </a:ext>
            </a:extLst>
          </p:cNvPr>
          <p:cNvSpPr>
            <a:spLocks noGrp="1"/>
          </p:cNvSpPr>
          <p:nvPr>
            <p:ph type="body" sz="quarter" idx="49" hasCustomPrompt="1"/>
          </p:nvPr>
        </p:nvSpPr>
        <p:spPr>
          <a:xfrm>
            <a:off x="9309214" y="4188017"/>
            <a:ext cx="2274726" cy="296025"/>
          </a:xfrm>
        </p:spPr>
        <p:txBody>
          <a:bodyPr>
            <a:noAutofit/>
          </a:bodyPr>
          <a:lstStyle>
            <a:lvl1pPr marL="0" indent="0">
              <a:buClr>
                <a:schemeClr val="bg1"/>
              </a:buClr>
              <a:buNone/>
              <a:defRPr sz="2400" b="1">
                <a:solidFill>
                  <a:schemeClr val="tx1"/>
                </a:solidFill>
              </a:defRPr>
            </a:lvl1pPr>
            <a:lvl2pPr>
              <a:defRPr sz="1800" b="1">
                <a:solidFill>
                  <a:schemeClr val="accent1"/>
                </a:solidFill>
              </a:defRPr>
            </a:lvl2pPr>
            <a:lvl3pPr>
              <a:defRPr sz="1800" b="1">
                <a:solidFill>
                  <a:schemeClr val="accent1"/>
                </a:solidFill>
              </a:defRPr>
            </a:lvl3pPr>
            <a:lvl4pPr>
              <a:defRPr sz="1800" b="1">
                <a:solidFill>
                  <a:schemeClr val="accent1"/>
                </a:solidFill>
              </a:defRPr>
            </a:lvl4pPr>
            <a:lvl5pPr>
              <a:defRPr sz="1800" b="1">
                <a:solidFill>
                  <a:schemeClr val="accent1"/>
                </a:solidFill>
              </a:defRPr>
            </a:lvl5pPr>
          </a:lstStyle>
          <a:p>
            <a:pPr lvl="0"/>
            <a:r>
              <a:rPr lang="en-US"/>
              <a:t>Header</a:t>
            </a:r>
            <a:endParaRPr lang="en-GB"/>
          </a:p>
        </p:txBody>
      </p:sp>
      <p:sp>
        <p:nvSpPr>
          <p:cNvPr id="24" name="Text Placeholder 17">
            <a:extLst>
              <a:ext uri="{FF2B5EF4-FFF2-40B4-BE49-F238E27FC236}">
                <a16:creationId xmlns:a16="http://schemas.microsoft.com/office/drawing/2014/main" id="{50CF04BC-908C-7B4B-8DD9-E4CDA8A05F8F}"/>
              </a:ext>
            </a:extLst>
          </p:cNvPr>
          <p:cNvSpPr>
            <a:spLocks noGrp="1"/>
          </p:cNvSpPr>
          <p:nvPr>
            <p:ph type="body" sz="quarter" idx="29" hasCustomPrompt="1"/>
          </p:nvPr>
        </p:nvSpPr>
        <p:spPr>
          <a:xfrm>
            <a:off x="571824" y="1193187"/>
            <a:ext cx="6586464"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tx1"/>
                </a:solidFill>
                <a:latin typeface="+mj-lt"/>
                <a:ea typeface="+mj-ea"/>
                <a:cs typeface="+mj-cs"/>
              </a:defRPr>
            </a:lvl1pPr>
          </a:lstStyle>
          <a:p>
            <a:pPr lvl="0"/>
            <a:r>
              <a:rPr lang="en-US"/>
              <a:t>Insert subtitle</a:t>
            </a:r>
          </a:p>
        </p:txBody>
      </p:sp>
    </p:spTree>
    <p:extLst>
      <p:ext uri="{BB962C8B-B14F-4D97-AF65-F5344CB8AC3E}">
        <p14:creationId xmlns:p14="http://schemas.microsoft.com/office/powerpoint/2010/main" val="79650034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 column icons_purple">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E1AA3F4-B8FA-D74C-8682-52298BE77305}"/>
              </a:ext>
            </a:extLst>
          </p:cNvPr>
          <p:cNvSpPr/>
          <p:nvPr userDrawn="1"/>
        </p:nvSpPr>
        <p:spPr>
          <a:xfrm>
            <a:off x="0" y="407988"/>
            <a:ext cx="12192000" cy="5953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bg1"/>
              </a:solidFill>
            </a:endParaRPr>
          </a:p>
        </p:txBody>
      </p:sp>
      <p:sp>
        <p:nvSpPr>
          <p:cNvPr id="6" name="Picture Placeholder 6">
            <a:extLst>
              <a:ext uri="{FF2B5EF4-FFF2-40B4-BE49-F238E27FC236}">
                <a16:creationId xmlns:a16="http://schemas.microsoft.com/office/drawing/2014/main" id="{35CFB8B4-68E4-844C-9A3C-D6AB6D06920F}"/>
              </a:ext>
            </a:extLst>
          </p:cNvPr>
          <p:cNvSpPr>
            <a:spLocks noGrp="1"/>
          </p:cNvSpPr>
          <p:nvPr>
            <p:ph type="pic" sz="quarter" idx="18" hasCustomPrompt="1"/>
          </p:nvPr>
        </p:nvSpPr>
        <p:spPr>
          <a:xfrm>
            <a:off x="571780" y="2254932"/>
            <a:ext cx="917122" cy="917122"/>
          </a:xfrm>
        </p:spPr>
        <p:txBody>
          <a:bodyPr anchor="ctr" anchorCtr="0">
            <a:noAutofit/>
          </a:bodyPr>
          <a:lstStyle>
            <a:lvl1pPr marL="0" indent="0" algn="ctr">
              <a:buClr>
                <a:schemeClr val="bg1"/>
              </a:buClr>
              <a:buNone/>
              <a:defRPr sz="800">
                <a:solidFill>
                  <a:schemeClr val="bg1"/>
                </a:solidFill>
              </a:defRPr>
            </a:lvl1pPr>
          </a:lstStyle>
          <a:p>
            <a:r>
              <a:rPr lang="en-GB"/>
              <a:t>Insert icon</a:t>
            </a:r>
          </a:p>
        </p:txBody>
      </p:sp>
      <p:sp>
        <p:nvSpPr>
          <p:cNvPr id="8" name="Picture Placeholder 6">
            <a:extLst>
              <a:ext uri="{FF2B5EF4-FFF2-40B4-BE49-F238E27FC236}">
                <a16:creationId xmlns:a16="http://schemas.microsoft.com/office/drawing/2014/main" id="{9FD2B79C-F0C0-AC41-A2D0-45490C06A857}"/>
              </a:ext>
            </a:extLst>
          </p:cNvPr>
          <p:cNvSpPr>
            <a:spLocks noGrp="1"/>
          </p:cNvSpPr>
          <p:nvPr>
            <p:ph type="pic" sz="quarter" idx="19" hasCustomPrompt="1"/>
          </p:nvPr>
        </p:nvSpPr>
        <p:spPr>
          <a:xfrm>
            <a:off x="4373136" y="2254932"/>
            <a:ext cx="917122" cy="917122"/>
          </a:xfrm>
        </p:spPr>
        <p:txBody>
          <a:bodyPr anchor="ctr" anchorCtr="0">
            <a:noAutofit/>
          </a:bodyPr>
          <a:lstStyle>
            <a:lvl1pPr marL="0" indent="0" algn="ctr">
              <a:buClr>
                <a:schemeClr val="bg1"/>
              </a:buClr>
              <a:buNone/>
              <a:defRPr sz="800">
                <a:solidFill>
                  <a:schemeClr val="bg1"/>
                </a:solidFill>
              </a:defRPr>
            </a:lvl1pPr>
          </a:lstStyle>
          <a:p>
            <a:r>
              <a:rPr lang="en-GB"/>
              <a:t>Insert icon</a:t>
            </a:r>
          </a:p>
        </p:txBody>
      </p:sp>
      <p:sp>
        <p:nvSpPr>
          <p:cNvPr id="10" name="Picture Placeholder 6">
            <a:extLst>
              <a:ext uri="{FF2B5EF4-FFF2-40B4-BE49-F238E27FC236}">
                <a16:creationId xmlns:a16="http://schemas.microsoft.com/office/drawing/2014/main" id="{3F393624-2826-3541-91C4-F99BF696CE9C}"/>
              </a:ext>
            </a:extLst>
          </p:cNvPr>
          <p:cNvSpPr>
            <a:spLocks noGrp="1"/>
          </p:cNvSpPr>
          <p:nvPr>
            <p:ph type="pic" sz="quarter" idx="21" hasCustomPrompt="1"/>
          </p:nvPr>
        </p:nvSpPr>
        <p:spPr>
          <a:xfrm>
            <a:off x="8174492" y="2254932"/>
            <a:ext cx="917122" cy="917122"/>
          </a:xfrm>
        </p:spPr>
        <p:txBody>
          <a:bodyPr anchor="ctr" anchorCtr="0">
            <a:noAutofit/>
          </a:bodyPr>
          <a:lstStyle>
            <a:lvl1pPr marL="0" indent="0" algn="ctr">
              <a:buClr>
                <a:schemeClr val="bg1"/>
              </a:buClr>
              <a:buNone/>
              <a:defRPr sz="800">
                <a:solidFill>
                  <a:schemeClr val="bg1"/>
                </a:solidFill>
              </a:defRPr>
            </a:lvl1pPr>
          </a:lstStyle>
          <a:p>
            <a:r>
              <a:rPr lang="en-GB"/>
              <a:t>Insert icon</a:t>
            </a:r>
          </a:p>
        </p:txBody>
      </p:sp>
      <p:sp>
        <p:nvSpPr>
          <p:cNvPr id="14" name="Picture Placeholder 6">
            <a:extLst>
              <a:ext uri="{FF2B5EF4-FFF2-40B4-BE49-F238E27FC236}">
                <a16:creationId xmlns:a16="http://schemas.microsoft.com/office/drawing/2014/main" id="{80231216-7ACC-AC4F-A745-568ADA0C1489}"/>
              </a:ext>
            </a:extLst>
          </p:cNvPr>
          <p:cNvSpPr>
            <a:spLocks noGrp="1"/>
          </p:cNvSpPr>
          <p:nvPr>
            <p:ph type="pic" sz="quarter" idx="23" hasCustomPrompt="1"/>
          </p:nvPr>
        </p:nvSpPr>
        <p:spPr>
          <a:xfrm>
            <a:off x="571780" y="4240482"/>
            <a:ext cx="917122" cy="917122"/>
          </a:xfrm>
        </p:spPr>
        <p:txBody>
          <a:bodyPr anchor="ctr" anchorCtr="0">
            <a:noAutofit/>
          </a:bodyPr>
          <a:lstStyle>
            <a:lvl1pPr marL="0" indent="0" algn="ctr">
              <a:buClr>
                <a:schemeClr val="bg1"/>
              </a:buClr>
              <a:buNone/>
              <a:defRPr sz="800">
                <a:solidFill>
                  <a:schemeClr val="bg1"/>
                </a:solidFill>
              </a:defRPr>
            </a:lvl1pPr>
          </a:lstStyle>
          <a:p>
            <a:r>
              <a:rPr lang="en-GB"/>
              <a:t>Insert icon</a:t>
            </a:r>
          </a:p>
        </p:txBody>
      </p:sp>
      <p:sp>
        <p:nvSpPr>
          <p:cNvPr id="16" name="Picture Placeholder 6">
            <a:extLst>
              <a:ext uri="{FF2B5EF4-FFF2-40B4-BE49-F238E27FC236}">
                <a16:creationId xmlns:a16="http://schemas.microsoft.com/office/drawing/2014/main" id="{F64843F0-14CD-5346-A857-500B5E891D13}"/>
              </a:ext>
            </a:extLst>
          </p:cNvPr>
          <p:cNvSpPr>
            <a:spLocks noGrp="1"/>
          </p:cNvSpPr>
          <p:nvPr>
            <p:ph type="pic" sz="quarter" idx="25" hasCustomPrompt="1"/>
          </p:nvPr>
        </p:nvSpPr>
        <p:spPr>
          <a:xfrm>
            <a:off x="4373136" y="4240482"/>
            <a:ext cx="917122" cy="917122"/>
          </a:xfrm>
        </p:spPr>
        <p:txBody>
          <a:bodyPr anchor="ctr" anchorCtr="0">
            <a:noAutofit/>
          </a:bodyPr>
          <a:lstStyle>
            <a:lvl1pPr marL="0" indent="0" algn="ctr">
              <a:buClr>
                <a:schemeClr val="bg1"/>
              </a:buClr>
              <a:buNone/>
              <a:defRPr sz="800">
                <a:solidFill>
                  <a:schemeClr val="bg1"/>
                </a:solidFill>
              </a:defRPr>
            </a:lvl1pPr>
          </a:lstStyle>
          <a:p>
            <a:r>
              <a:rPr lang="en-GB"/>
              <a:t>Insert icon</a:t>
            </a:r>
          </a:p>
        </p:txBody>
      </p:sp>
      <p:sp>
        <p:nvSpPr>
          <p:cNvPr id="18" name="Picture Placeholder 6">
            <a:extLst>
              <a:ext uri="{FF2B5EF4-FFF2-40B4-BE49-F238E27FC236}">
                <a16:creationId xmlns:a16="http://schemas.microsoft.com/office/drawing/2014/main" id="{1DCC3EE1-B419-8841-A88C-1B9DAC1AA973}"/>
              </a:ext>
            </a:extLst>
          </p:cNvPr>
          <p:cNvSpPr>
            <a:spLocks noGrp="1"/>
          </p:cNvSpPr>
          <p:nvPr>
            <p:ph type="pic" sz="quarter" idx="27" hasCustomPrompt="1"/>
          </p:nvPr>
        </p:nvSpPr>
        <p:spPr>
          <a:xfrm>
            <a:off x="8174492" y="4240482"/>
            <a:ext cx="917122" cy="917122"/>
          </a:xfrm>
        </p:spPr>
        <p:txBody>
          <a:bodyPr anchor="ctr" anchorCtr="0">
            <a:noAutofit/>
          </a:bodyPr>
          <a:lstStyle>
            <a:lvl1pPr marL="0" indent="0" algn="ctr">
              <a:buClr>
                <a:schemeClr val="bg1"/>
              </a:buClr>
              <a:buNone/>
              <a:defRPr sz="800">
                <a:solidFill>
                  <a:schemeClr val="bg1"/>
                </a:solidFill>
              </a:defRPr>
            </a:lvl1pPr>
          </a:lstStyle>
          <a:p>
            <a:r>
              <a:rPr lang="en-GB"/>
              <a:t>Insert icon</a:t>
            </a:r>
          </a:p>
        </p:txBody>
      </p:sp>
      <p:sp>
        <p:nvSpPr>
          <p:cNvPr id="20" name="Slide Number Placeholder 10">
            <a:extLst>
              <a:ext uri="{FF2B5EF4-FFF2-40B4-BE49-F238E27FC236}">
                <a16:creationId xmlns:a16="http://schemas.microsoft.com/office/drawing/2014/main" id="{9036A381-8EAB-F047-9217-ECE85B4235C5}"/>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a:p>
        </p:txBody>
      </p:sp>
      <p:sp>
        <p:nvSpPr>
          <p:cNvPr id="21" name="Footer Placeholder 3">
            <a:extLst>
              <a:ext uri="{FF2B5EF4-FFF2-40B4-BE49-F238E27FC236}">
                <a16:creationId xmlns:a16="http://schemas.microsoft.com/office/drawing/2014/main" id="{111EFF08-BE34-2F49-992D-458B575E40BB}"/>
              </a:ext>
            </a:extLst>
          </p:cNvPr>
          <p:cNvSpPr>
            <a:spLocks noGrp="1"/>
          </p:cNvSpPr>
          <p:nvPr>
            <p:ph type="ftr" sz="quarter" idx="3"/>
          </p:nvPr>
        </p:nvSpPr>
        <p:spPr>
          <a:xfrm>
            <a:off x="67230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November Marketing Town Hall</a:t>
            </a:r>
          </a:p>
        </p:txBody>
      </p:sp>
      <p:sp>
        <p:nvSpPr>
          <p:cNvPr id="23" name="Title 1">
            <a:extLst>
              <a:ext uri="{FF2B5EF4-FFF2-40B4-BE49-F238E27FC236}">
                <a16:creationId xmlns:a16="http://schemas.microsoft.com/office/drawing/2014/main" id="{12D28AF1-CC8C-854F-B1C7-18D772BB8929}"/>
              </a:ext>
            </a:extLst>
          </p:cNvPr>
          <p:cNvSpPr>
            <a:spLocks noGrp="1"/>
          </p:cNvSpPr>
          <p:nvPr>
            <p:ph type="title" hasCustomPrompt="1"/>
          </p:nvPr>
        </p:nvSpPr>
        <p:spPr>
          <a:xfrm>
            <a:off x="573069" y="816951"/>
            <a:ext cx="6606486" cy="395878"/>
          </a:xfrm>
        </p:spPr>
        <p:txBody>
          <a:bodyPr wrap="square" anchor="t" anchorCtr="0">
            <a:noAutofit/>
          </a:bodyPr>
          <a:lstStyle>
            <a:lvl1pPr>
              <a:lnSpc>
                <a:spcPct val="85000"/>
              </a:lnSpc>
              <a:buClr>
                <a:schemeClr val="bg1"/>
              </a:buClr>
              <a:defRPr lang="en-GB" sz="3000" b="1" kern="1200" spc="10" baseline="0" dirty="0">
                <a:solidFill>
                  <a:schemeClr val="bg1"/>
                </a:solidFill>
                <a:latin typeface="+mj-lt"/>
                <a:ea typeface="+mj-ea"/>
                <a:cs typeface="+mj-cs"/>
              </a:defRPr>
            </a:lvl1pPr>
          </a:lstStyle>
          <a:p>
            <a:r>
              <a:rPr lang="en-US"/>
              <a:t>Insert title</a:t>
            </a:r>
            <a:endParaRPr lang="en-GB"/>
          </a:p>
        </p:txBody>
      </p:sp>
      <p:sp>
        <p:nvSpPr>
          <p:cNvPr id="25" name="Text Placeholder 4">
            <a:extLst>
              <a:ext uri="{FF2B5EF4-FFF2-40B4-BE49-F238E27FC236}">
                <a16:creationId xmlns:a16="http://schemas.microsoft.com/office/drawing/2014/main" id="{18C19614-6F66-1248-A99D-010669B91820}"/>
              </a:ext>
            </a:extLst>
          </p:cNvPr>
          <p:cNvSpPr>
            <a:spLocks noGrp="1"/>
          </p:cNvSpPr>
          <p:nvPr>
            <p:ph type="body" sz="quarter" idx="34" hasCustomPrompt="1"/>
          </p:nvPr>
        </p:nvSpPr>
        <p:spPr>
          <a:xfrm>
            <a:off x="1679173" y="2581325"/>
            <a:ext cx="2268000" cy="1188000"/>
          </a:xfrm>
        </p:spPr>
        <p:txBody>
          <a:bodyPr>
            <a:normAutofit/>
          </a:bodyPr>
          <a:lstStyle>
            <a:lvl1pPr marL="252000" indent="-252000">
              <a:lnSpc>
                <a:spcPct val="90000"/>
              </a:lnSpc>
              <a:spcBef>
                <a:spcPts val="300"/>
              </a:spcBef>
              <a:spcAft>
                <a:spcPts val="200"/>
              </a:spcAft>
              <a:buClr>
                <a:schemeClr val="bg1"/>
              </a:buClr>
              <a:buFont typeface="Arial" panose="020B0604020202020204" pitchFamily="34" charset="0"/>
              <a:buChar char="•"/>
              <a:defRPr sz="1800">
                <a:solidFill>
                  <a:schemeClr val="bg1"/>
                </a:solidFill>
              </a:defRPr>
            </a:lvl1pPr>
            <a:lvl2pPr marL="504000" indent="-252000">
              <a:lnSpc>
                <a:spcPct val="90000"/>
              </a:lnSpc>
              <a:spcBef>
                <a:spcPts val="300"/>
              </a:spcBef>
              <a:spcAft>
                <a:spcPts val="200"/>
              </a:spcAft>
              <a:buClr>
                <a:schemeClr val="bg1"/>
              </a:buClr>
              <a:defRPr sz="1800">
                <a:solidFill>
                  <a:schemeClr val="bg1"/>
                </a:solidFill>
              </a:defRPr>
            </a:lvl2pPr>
            <a:lvl3pPr marL="720000" indent="-208800">
              <a:lnSpc>
                <a:spcPct val="90000"/>
              </a:lnSpc>
              <a:spcBef>
                <a:spcPts val="300"/>
              </a:spcBef>
              <a:spcAft>
                <a:spcPts val="200"/>
              </a:spcAft>
              <a:buClr>
                <a:schemeClr val="bg1"/>
              </a:buClr>
              <a:buFont typeface="System Font"/>
              <a:buChar char="–"/>
              <a:defRPr sz="1400">
                <a:solidFill>
                  <a:schemeClr val="bg1"/>
                </a:solidFill>
              </a:defRPr>
            </a:lvl3pPr>
            <a:lvl4pPr marL="723600" indent="0">
              <a:lnSpc>
                <a:spcPct val="90000"/>
              </a:lnSpc>
              <a:spcBef>
                <a:spcPts val="300"/>
              </a:spcBef>
              <a:spcAft>
                <a:spcPts val="200"/>
              </a:spcAft>
              <a:buClr>
                <a:schemeClr val="accent1"/>
              </a:buClr>
              <a:buFont typeface="System Font"/>
              <a:buNone/>
              <a:defRPr sz="1400">
                <a:solidFill>
                  <a:schemeClr val="tx1"/>
                </a:solidFill>
              </a:defRPr>
            </a:lvl4pPr>
            <a:lvl5pPr marL="108000" indent="0">
              <a:lnSpc>
                <a:spcPct val="90000"/>
              </a:lnSpc>
              <a:spcBef>
                <a:spcPts val="300"/>
              </a:spcBef>
              <a:spcAft>
                <a:spcPts val="200"/>
              </a:spcAft>
              <a:buClr>
                <a:schemeClr val="accent1"/>
              </a:buClr>
              <a:buNone/>
              <a:defRPr sz="1400">
                <a:solidFill>
                  <a:schemeClr val="tx1"/>
                </a:solidFill>
              </a:defRPr>
            </a:lvl5pPr>
            <a:lvl6pPr marL="432000" indent="-180000">
              <a:lnSpc>
                <a:spcPct val="90000"/>
              </a:lnSpc>
              <a:buClr>
                <a:schemeClr val="accent1"/>
              </a:buClr>
              <a:buFont typeface="System Font"/>
              <a:buChar char="–"/>
              <a:defRPr sz="1400">
                <a:solidFill>
                  <a:schemeClr val="tx1"/>
                </a:solidFill>
              </a:defRPr>
            </a:lvl6pPr>
            <a:lvl7pPr marL="216000" indent="-288000">
              <a:buClr>
                <a:schemeClr val="accent1"/>
              </a:buClr>
              <a:buFont typeface="Arial" panose="020B0604020202020204" pitchFamily="34" charset="0"/>
              <a:buChar char="•"/>
              <a:defRPr sz="1400" spc="40" baseline="0">
                <a:solidFill>
                  <a:schemeClr val="bg1"/>
                </a:solidFill>
              </a:defRPr>
            </a:lvl7pPr>
            <a:lvl8pPr marL="504000" indent="-360000">
              <a:spcBef>
                <a:spcPts val="500"/>
              </a:spcBef>
              <a:buClr>
                <a:schemeClr val="accent1"/>
              </a:buClr>
              <a:buFont typeface=".AppleSystemUIFont"/>
              <a:buChar char="–"/>
              <a:defRPr sz="1400">
                <a:solidFill>
                  <a:schemeClr val="bg1"/>
                </a:solidFill>
              </a:defRPr>
            </a:lvl8pPr>
            <a:lvl9pPr marL="648000" indent="-360000">
              <a:buClr>
                <a:schemeClr val="accent1"/>
              </a:buClr>
              <a:buFont typeface="System Font"/>
              <a:buChar char="–"/>
              <a:defRPr sz="1400">
                <a:solidFill>
                  <a:schemeClr val="bg1"/>
                </a:solidFill>
              </a:defRPr>
            </a:lvl9pPr>
          </a:lstStyle>
          <a:p>
            <a:pPr lvl="0"/>
            <a:r>
              <a:rPr lang="en-GB"/>
              <a:t>Click to edit master text styles</a:t>
            </a:r>
          </a:p>
          <a:p>
            <a:pPr lvl="1"/>
            <a:r>
              <a:rPr lang="en-GB"/>
              <a:t>Second level</a:t>
            </a:r>
          </a:p>
          <a:p>
            <a:pPr lvl="2"/>
            <a:r>
              <a:rPr lang="en-GB"/>
              <a:t>Third level</a:t>
            </a:r>
          </a:p>
        </p:txBody>
      </p:sp>
      <p:sp>
        <p:nvSpPr>
          <p:cNvPr id="34" name="Text Placeholder 4">
            <a:extLst>
              <a:ext uri="{FF2B5EF4-FFF2-40B4-BE49-F238E27FC236}">
                <a16:creationId xmlns:a16="http://schemas.microsoft.com/office/drawing/2014/main" id="{B91E0766-1E97-3749-9D0B-66487F92D01C}"/>
              </a:ext>
            </a:extLst>
          </p:cNvPr>
          <p:cNvSpPr>
            <a:spLocks noGrp="1"/>
          </p:cNvSpPr>
          <p:nvPr>
            <p:ph type="body" sz="quarter" idx="40" hasCustomPrompt="1"/>
          </p:nvPr>
        </p:nvSpPr>
        <p:spPr>
          <a:xfrm>
            <a:off x="1679173" y="4576181"/>
            <a:ext cx="2268000" cy="1188000"/>
          </a:xfrm>
        </p:spPr>
        <p:txBody>
          <a:bodyPr>
            <a:normAutofit/>
          </a:bodyPr>
          <a:lstStyle>
            <a:lvl1pPr marL="252000" indent="-252000">
              <a:lnSpc>
                <a:spcPct val="90000"/>
              </a:lnSpc>
              <a:spcBef>
                <a:spcPts val="300"/>
              </a:spcBef>
              <a:spcAft>
                <a:spcPts val="200"/>
              </a:spcAft>
              <a:buClr>
                <a:schemeClr val="bg1"/>
              </a:buClr>
              <a:buFont typeface="Arial" panose="020B0604020202020204" pitchFamily="34" charset="0"/>
              <a:buChar char="•"/>
              <a:defRPr sz="1800">
                <a:solidFill>
                  <a:schemeClr val="bg1"/>
                </a:solidFill>
              </a:defRPr>
            </a:lvl1pPr>
            <a:lvl2pPr marL="504000" indent="-252000">
              <a:lnSpc>
                <a:spcPct val="90000"/>
              </a:lnSpc>
              <a:spcBef>
                <a:spcPts val="300"/>
              </a:spcBef>
              <a:spcAft>
                <a:spcPts val="200"/>
              </a:spcAft>
              <a:buClr>
                <a:schemeClr val="bg1"/>
              </a:buClr>
              <a:defRPr sz="1800">
                <a:solidFill>
                  <a:schemeClr val="bg1"/>
                </a:solidFill>
              </a:defRPr>
            </a:lvl2pPr>
            <a:lvl3pPr marL="720000" indent="-208800">
              <a:lnSpc>
                <a:spcPct val="90000"/>
              </a:lnSpc>
              <a:spcBef>
                <a:spcPts val="300"/>
              </a:spcBef>
              <a:spcAft>
                <a:spcPts val="200"/>
              </a:spcAft>
              <a:buClr>
                <a:schemeClr val="bg1"/>
              </a:buClr>
              <a:buFont typeface="System Font"/>
              <a:buChar char="–"/>
              <a:defRPr sz="1400">
                <a:solidFill>
                  <a:schemeClr val="bg1"/>
                </a:solidFill>
              </a:defRPr>
            </a:lvl3pPr>
            <a:lvl4pPr marL="723600" indent="0">
              <a:lnSpc>
                <a:spcPct val="90000"/>
              </a:lnSpc>
              <a:spcBef>
                <a:spcPts val="300"/>
              </a:spcBef>
              <a:spcAft>
                <a:spcPts val="200"/>
              </a:spcAft>
              <a:buClr>
                <a:schemeClr val="accent1"/>
              </a:buClr>
              <a:buFont typeface="System Font"/>
              <a:buNone/>
              <a:defRPr sz="1400">
                <a:solidFill>
                  <a:schemeClr val="tx1"/>
                </a:solidFill>
              </a:defRPr>
            </a:lvl4pPr>
            <a:lvl5pPr marL="108000" indent="0">
              <a:lnSpc>
                <a:spcPct val="90000"/>
              </a:lnSpc>
              <a:spcBef>
                <a:spcPts val="300"/>
              </a:spcBef>
              <a:spcAft>
                <a:spcPts val="200"/>
              </a:spcAft>
              <a:buClr>
                <a:schemeClr val="accent1"/>
              </a:buClr>
              <a:buNone/>
              <a:defRPr sz="1400">
                <a:solidFill>
                  <a:schemeClr val="tx1"/>
                </a:solidFill>
              </a:defRPr>
            </a:lvl5pPr>
            <a:lvl6pPr marL="432000" indent="-180000">
              <a:lnSpc>
                <a:spcPct val="90000"/>
              </a:lnSpc>
              <a:buClr>
                <a:schemeClr val="accent1"/>
              </a:buClr>
              <a:buFont typeface="System Font"/>
              <a:buChar char="–"/>
              <a:defRPr sz="1400">
                <a:solidFill>
                  <a:schemeClr val="tx1"/>
                </a:solidFill>
              </a:defRPr>
            </a:lvl6pPr>
            <a:lvl7pPr marL="216000" indent="-288000">
              <a:buClr>
                <a:schemeClr val="accent1"/>
              </a:buClr>
              <a:buFont typeface="Arial" panose="020B0604020202020204" pitchFamily="34" charset="0"/>
              <a:buChar char="•"/>
              <a:defRPr sz="1400" spc="40" baseline="0">
                <a:solidFill>
                  <a:schemeClr val="bg1"/>
                </a:solidFill>
              </a:defRPr>
            </a:lvl7pPr>
            <a:lvl8pPr marL="504000" indent="-360000">
              <a:spcBef>
                <a:spcPts val="500"/>
              </a:spcBef>
              <a:buClr>
                <a:schemeClr val="accent1"/>
              </a:buClr>
              <a:buFont typeface=".AppleSystemUIFont"/>
              <a:buChar char="–"/>
              <a:defRPr sz="1400">
                <a:solidFill>
                  <a:schemeClr val="bg1"/>
                </a:solidFill>
              </a:defRPr>
            </a:lvl8pPr>
            <a:lvl9pPr marL="648000" indent="-360000">
              <a:buClr>
                <a:schemeClr val="accent1"/>
              </a:buClr>
              <a:buFont typeface="System Font"/>
              <a:buChar char="–"/>
              <a:defRPr sz="1400">
                <a:solidFill>
                  <a:schemeClr val="bg1"/>
                </a:solidFill>
              </a:defRPr>
            </a:lvl9pPr>
          </a:lstStyle>
          <a:p>
            <a:pPr lvl="0"/>
            <a:r>
              <a:rPr lang="en-GB"/>
              <a:t>Click to edit master text styles</a:t>
            </a:r>
          </a:p>
          <a:p>
            <a:pPr lvl="1"/>
            <a:r>
              <a:rPr lang="en-GB"/>
              <a:t>Second level</a:t>
            </a:r>
          </a:p>
          <a:p>
            <a:pPr lvl="2"/>
            <a:r>
              <a:rPr lang="en-GB"/>
              <a:t>Third level</a:t>
            </a:r>
          </a:p>
        </p:txBody>
      </p:sp>
      <p:sp>
        <p:nvSpPr>
          <p:cNvPr id="37" name="Text Placeholder 4">
            <a:extLst>
              <a:ext uri="{FF2B5EF4-FFF2-40B4-BE49-F238E27FC236}">
                <a16:creationId xmlns:a16="http://schemas.microsoft.com/office/drawing/2014/main" id="{6C2BB277-B828-E342-B12A-7D0905338B40}"/>
              </a:ext>
            </a:extLst>
          </p:cNvPr>
          <p:cNvSpPr>
            <a:spLocks noGrp="1"/>
          </p:cNvSpPr>
          <p:nvPr>
            <p:ph type="body" sz="quarter" idx="41" hasCustomPrompt="1"/>
          </p:nvPr>
        </p:nvSpPr>
        <p:spPr>
          <a:xfrm>
            <a:off x="5494193" y="2581325"/>
            <a:ext cx="2268000" cy="1188000"/>
          </a:xfrm>
        </p:spPr>
        <p:txBody>
          <a:bodyPr>
            <a:normAutofit/>
          </a:bodyPr>
          <a:lstStyle>
            <a:lvl1pPr marL="252000" indent="-252000">
              <a:lnSpc>
                <a:spcPct val="90000"/>
              </a:lnSpc>
              <a:spcBef>
                <a:spcPts val="300"/>
              </a:spcBef>
              <a:spcAft>
                <a:spcPts val="200"/>
              </a:spcAft>
              <a:buClr>
                <a:schemeClr val="bg1"/>
              </a:buClr>
              <a:buFont typeface="Arial" panose="020B0604020202020204" pitchFamily="34" charset="0"/>
              <a:buChar char="•"/>
              <a:defRPr sz="1800">
                <a:solidFill>
                  <a:schemeClr val="bg1"/>
                </a:solidFill>
              </a:defRPr>
            </a:lvl1pPr>
            <a:lvl2pPr marL="504000" indent="-252000">
              <a:lnSpc>
                <a:spcPct val="90000"/>
              </a:lnSpc>
              <a:spcBef>
                <a:spcPts val="300"/>
              </a:spcBef>
              <a:spcAft>
                <a:spcPts val="200"/>
              </a:spcAft>
              <a:buClr>
                <a:schemeClr val="bg1"/>
              </a:buClr>
              <a:defRPr sz="1800">
                <a:solidFill>
                  <a:schemeClr val="bg1"/>
                </a:solidFill>
              </a:defRPr>
            </a:lvl2pPr>
            <a:lvl3pPr marL="720000" indent="-208800">
              <a:lnSpc>
                <a:spcPct val="90000"/>
              </a:lnSpc>
              <a:spcBef>
                <a:spcPts val="300"/>
              </a:spcBef>
              <a:spcAft>
                <a:spcPts val="200"/>
              </a:spcAft>
              <a:buClr>
                <a:schemeClr val="bg1"/>
              </a:buClr>
              <a:buFont typeface="System Font"/>
              <a:buChar char="–"/>
              <a:defRPr sz="1400">
                <a:solidFill>
                  <a:schemeClr val="bg1"/>
                </a:solidFill>
              </a:defRPr>
            </a:lvl3pPr>
            <a:lvl4pPr marL="723600" indent="0">
              <a:lnSpc>
                <a:spcPct val="90000"/>
              </a:lnSpc>
              <a:spcBef>
                <a:spcPts val="300"/>
              </a:spcBef>
              <a:spcAft>
                <a:spcPts val="200"/>
              </a:spcAft>
              <a:buClr>
                <a:schemeClr val="accent1"/>
              </a:buClr>
              <a:buFont typeface="System Font"/>
              <a:buNone/>
              <a:defRPr sz="1400">
                <a:solidFill>
                  <a:schemeClr val="tx1"/>
                </a:solidFill>
              </a:defRPr>
            </a:lvl4pPr>
            <a:lvl5pPr marL="108000" indent="0">
              <a:lnSpc>
                <a:spcPct val="90000"/>
              </a:lnSpc>
              <a:spcBef>
                <a:spcPts val="300"/>
              </a:spcBef>
              <a:spcAft>
                <a:spcPts val="200"/>
              </a:spcAft>
              <a:buClr>
                <a:schemeClr val="accent1"/>
              </a:buClr>
              <a:buNone/>
              <a:defRPr sz="1400">
                <a:solidFill>
                  <a:schemeClr val="tx1"/>
                </a:solidFill>
              </a:defRPr>
            </a:lvl5pPr>
            <a:lvl6pPr marL="432000" indent="-180000">
              <a:lnSpc>
                <a:spcPct val="90000"/>
              </a:lnSpc>
              <a:buClr>
                <a:schemeClr val="accent1"/>
              </a:buClr>
              <a:buFont typeface="System Font"/>
              <a:buChar char="–"/>
              <a:defRPr sz="1400">
                <a:solidFill>
                  <a:schemeClr val="tx1"/>
                </a:solidFill>
              </a:defRPr>
            </a:lvl6pPr>
            <a:lvl7pPr marL="216000" indent="-288000">
              <a:buClr>
                <a:schemeClr val="accent1"/>
              </a:buClr>
              <a:buFont typeface="Arial" panose="020B0604020202020204" pitchFamily="34" charset="0"/>
              <a:buChar char="•"/>
              <a:defRPr sz="1400" spc="40" baseline="0">
                <a:solidFill>
                  <a:schemeClr val="bg1"/>
                </a:solidFill>
              </a:defRPr>
            </a:lvl7pPr>
            <a:lvl8pPr marL="504000" indent="-360000">
              <a:spcBef>
                <a:spcPts val="500"/>
              </a:spcBef>
              <a:buClr>
                <a:schemeClr val="accent1"/>
              </a:buClr>
              <a:buFont typeface=".AppleSystemUIFont"/>
              <a:buChar char="–"/>
              <a:defRPr sz="1400">
                <a:solidFill>
                  <a:schemeClr val="bg1"/>
                </a:solidFill>
              </a:defRPr>
            </a:lvl8pPr>
            <a:lvl9pPr marL="648000" indent="-360000">
              <a:buClr>
                <a:schemeClr val="accent1"/>
              </a:buClr>
              <a:buFont typeface="System Font"/>
              <a:buChar char="–"/>
              <a:defRPr sz="1400">
                <a:solidFill>
                  <a:schemeClr val="bg1"/>
                </a:solidFill>
              </a:defRPr>
            </a:lvl9pPr>
          </a:lstStyle>
          <a:p>
            <a:pPr lvl="0"/>
            <a:r>
              <a:rPr lang="en-GB"/>
              <a:t>Click to edit master text styles</a:t>
            </a:r>
          </a:p>
          <a:p>
            <a:pPr lvl="1"/>
            <a:r>
              <a:rPr lang="en-GB"/>
              <a:t>Second level</a:t>
            </a:r>
          </a:p>
          <a:p>
            <a:pPr lvl="2"/>
            <a:r>
              <a:rPr lang="en-GB"/>
              <a:t>Third level</a:t>
            </a:r>
          </a:p>
        </p:txBody>
      </p:sp>
      <p:sp>
        <p:nvSpPr>
          <p:cNvPr id="38" name="Text Placeholder 4">
            <a:extLst>
              <a:ext uri="{FF2B5EF4-FFF2-40B4-BE49-F238E27FC236}">
                <a16:creationId xmlns:a16="http://schemas.microsoft.com/office/drawing/2014/main" id="{39D4428C-1EF4-CB42-AFEC-B8856544E54F}"/>
              </a:ext>
            </a:extLst>
          </p:cNvPr>
          <p:cNvSpPr>
            <a:spLocks noGrp="1"/>
          </p:cNvSpPr>
          <p:nvPr>
            <p:ph type="body" sz="quarter" idx="42" hasCustomPrompt="1"/>
          </p:nvPr>
        </p:nvSpPr>
        <p:spPr>
          <a:xfrm>
            <a:off x="5494193" y="4576181"/>
            <a:ext cx="2268000" cy="1188000"/>
          </a:xfrm>
        </p:spPr>
        <p:txBody>
          <a:bodyPr>
            <a:normAutofit/>
          </a:bodyPr>
          <a:lstStyle>
            <a:lvl1pPr marL="252000" indent="-252000">
              <a:lnSpc>
                <a:spcPct val="90000"/>
              </a:lnSpc>
              <a:spcBef>
                <a:spcPts val="300"/>
              </a:spcBef>
              <a:spcAft>
                <a:spcPts val="200"/>
              </a:spcAft>
              <a:buClr>
                <a:schemeClr val="bg1"/>
              </a:buClr>
              <a:buFont typeface="Arial" panose="020B0604020202020204" pitchFamily="34" charset="0"/>
              <a:buChar char="•"/>
              <a:defRPr sz="1800">
                <a:solidFill>
                  <a:schemeClr val="bg1"/>
                </a:solidFill>
              </a:defRPr>
            </a:lvl1pPr>
            <a:lvl2pPr marL="504000" indent="-252000">
              <a:lnSpc>
                <a:spcPct val="90000"/>
              </a:lnSpc>
              <a:spcBef>
                <a:spcPts val="300"/>
              </a:spcBef>
              <a:spcAft>
                <a:spcPts val="200"/>
              </a:spcAft>
              <a:buClr>
                <a:schemeClr val="bg1"/>
              </a:buClr>
              <a:defRPr sz="1800">
                <a:solidFill>
                  <a:schemeClr val="bg1"/>
                </a:solidFill>
              </a:defRPr>
            </a:lvl2pPr>
            <a:lvl3pPr marL="720000" indent="-208800">
              <a:lnSpc>
                <a:spcPct val="90000"/>
              </a:lnSpc>
              <a:spcBef>
                <a:spcPts val="300"/>
              </a:spcBef>
              <a:spcAft>
                <a:spcPts val="200"/>
              </a:spcAft>
              <a:buClr>
                <a:schemeClr val="bg1"/>
              </a:buClr>
              <a:buFont typeface="System Font"/>
              <a:buChar char="–"/>
              <a:defRPr sz="1400">
                <a:solidFill>
                  <a:schemeClr val="bg1"/>
                </a:solidFill>
              </a:defRPr>
            </a:lvl3pPr>
            <a:lvl4pPr marL="723600" indent="0">
              <a:lnSpc>
                <a:spcPct val="90000"/>
              </a:lnSpc>
              <a:spcBef>
                <a:spcPts val="300"/>
              </a:spcBef>
              <a:spcAft>
                <a:spcPts val="200"/>
              </a:spcAft>
              <a:buClr>
                <a:schemeClr val="accent1"/>
              </a:buClr>
              <a:buFont typeface="System Font"/>
              <a:buNone/>
              <a:defRPr sz="1400">
                <a:solidFill>
                  <a:schemeClr val="tx1"/>
                </a:solidFill>
              </a:defRPr>
            </a:lvl4pPr>
            <a:lvl5pPr marL="108000" indent="0">
              <a:lnSpc>
                <a:spcPct val="90000"/>
              </a:lnSpc>
              <a:spcBef>
                <a:spcPts val="300"/>
              </a:spcBef>
              <a:spcAft>
                <a:spcPts val="200"/>
              </a:spcAft>
              <a:buClr>
                <a:schemeClr val="accent1"/>
              </a:buClr>
              <a:buNone/>
              <a:defRPr sz="1400">
                <a:solidFill>
                  <a:schemeClr val="tx1"/>
                </a:solidFill>
              </a:defRPr>
            </a:lvl5pPr>
            <a:lvl6pPr marL="432000" indent="-180000">
              <a:lnSpc>
                <a:spcPct val="90000"/>
              </a:lnSpc>
              <a:buClr>
                <a:schemeClr val="accent1"/>
              </a:buClr>
              <a:buFont typeface="System Font"/>
              <a:buChar char="–"/>
              <a:defRPr sz="1400">
                <a:solidFill>
                  <a:schemeClr val="tx1"/>
                </a:solidFill>
              </a:defRPr>
            </a:lvl6pPr>
            <a:lvl7pPr marL="216000" indent="-288000">
              <a:buClr>
                <a:schemeClr val="accent1"/>
              </a:buClr>
              <a:buFont typeface="Arial" panose="020B0604020202020204" pitchFamily="34" charset="0"/>
              <a:buChar char="•"/>
              <a:defRPr sz="1400" spc="40" baseline="0">
                <a:solidFill>
                  <a:schemeClr val="bg1"/>
                </a:solidFill>
              </a:defRPr>
            </a:lvl7pPr>
            <a:lvl8pPr marL="504000" indent="-360000">
              <a:spcBef>
                <a:spcPts val="500"/>
              </a:spcBef>
              <a:buClr>
                <a:schemeClr val="accent1"/>
              </a:buClr>
              <a:buFont typeface=".AppleSystemUIFont"/>
              <a:buChar char="–"/>
              <a:defRPr sz="1400">
                <a:solidFill>
                  <a:schemeClr val="bg1"/>
                </a:solidFill>
              </a:defRPr>
            </a:lvl8pPr>
            <a:lvl9pPr marL="648000" indent="-360000">
              <a:buClr>
                <a:schemeClr val="accent1"/>
              </a:buClr>
              <a:buFont typeface="System Font"/>
              <a:buChar char="–"/>
              <a:defRPr sz="1400">
                <a:solidFill>
                  <a:schemeClr val="bg1"/>
                </a:solidFill>
              </a:defRPr>
            </a:lvl9pPr>
          </a:lstStyle>
          <a:p>
            <a:pPr lvl="0"/>
            <a:r>
              <a:rPr lang="en-GB"/>
              <a:t>Click to edit master text styles</a:t>
            </a:r>
          </a:p>
          <a:p>
            <a:pPr lvl="1"/>
            <a:r>
              <a:rPr lang="en-GB"/>
              <a:t>Second level</a:t>
            </a:r>
          </a:p>
          <a:p>
            <a:pPr lvl="2"/>
            <a:r>
              <a:rPr lang="en-GB"/>
              <a:t>Third level</a:t>
            </a:r>
          </a:p>
        </p:txBody>
      </p:sp>
      <p:sp>
        <p:nvSpPr>
          <p:cNvPr id="41" name="Text Placeholder 4">
            <a:extLst>
              <a:ext uri="{FF2B5EF4-FFF2-40B4-BE49-F238E27FC236}">
                <a16:creationId xmlns:a16="http://schemas.microsoft.com/office/drawing/2014/main" id="{8AFF648F-F584-5A45-A1F7-7A1AC2C8700E}"/>
              </a:ext>
            </a:extLst>
          </p:cNvPr>
          <p:cNvSpPr>
            <a:spLocks noGrp="1"/>
          </p:cNvSpPr>
          <p:nvPr>
            <p:ph type="body" sz="quarter" idx="43" hasCustomPrompt="1"/>
          </p:nvPr>
        </p:nvSpPr>
        <p:spPr>
          <a:xfrm>
            <a:off x="9309214" y="2581325"/>
            <a:ext cx="2268000" cy="1188000"/>
          </a:xfrm>
        </p:spPr>
        <p:txBody>
          <a:bodyPr>
            <a:normAutofit/>
          </a:bodyPr>
          <a:lstStyle>
            <a:lvl1pPr marL="252000" indent="-252000">
              <a:lnSpc>
                <a:spcPct val="90000"/>
              </a:lnSpc>
              <a:spcBef>
                <a:spcPts val="300"/>
              </a:spcBef>
              <a:spcAft>
                <a:spcPts val="200"/>
              </a:spcAft>
              <a:buClr>
                <a:schemeClr val="bg1"/>
              </a:buClr>
              <a:buFont typeface="Arial" panose="020B0604020202020204" pitchFamily="34" charset="0"/>
              <a:buChar char="•"/>
              <a:defRPr sz="1800">
                <a:solidFill>
                  <a:schemeClr val="bg1"/>
                </a:solidFill>
              </a:defRPr>
            </a:lvl1pPr>
            <a:lvl2pPr marL="504000" indent="-252000">
              <a:lnSpc>
                <a:spcPct val="90000"/>
              </a:lnSpc>
              <a:spcBef>
                <a:spcPts val="300"/>
              </a:spcBef>
              <a:spcAft>
                <a:spcPts val="200"/>
              </a:spcAft>
              <a:buClr>
                <a:schemeClr val="bg1"/>
              </a:buClr>
              <a:defRPr sz="1800">
                <a:solidFill>
                  <a:schemeClr val="bg1"/>
                </a:solidFill>
              </a:defRPr>
            </a:lvl2pPr>
            <a:lvl3pPr marL="720000" indent="-208800">
              <a:lnSpc>
                <a:spcPct val="90000"/>
              </a:lnSpc>
              <a:spcBef>
                <a:spcPts val="300"/>
              </a:spcBef>
              <a:spcAft>
                <a:spcPts val="200"/>
              </a:spcAft>
              <a:buClr>
                <a:schemeClr val="bg1"/>
              </a:buClr>
              <a:buFont typeface="System Font"/>
              <a:buChar char="–"/>
              <a:defRPr sz="1400">
                <a:solidFill>
                  <a:schemeClr val="bg1"/>
                </a:solidFill>
              </a:defRPr>
            </a:lvl3pPr>
            <a:lvl4pPr marL="723600" indent="0">
              <a:lnSpc>
                <a:spcPct val="90000"/>
              </a:lnSpc>
              <a:spcBef>
                <a:spcPts val="300"/>
              </a:spcBef>
              <a:spcAft>
                <a:spcPts val="200"/>
              </a:spcAft>
              <a:buClr>
                <a:schemeClr val="accent1"/>
              </a:buClr>
              <a:buFont typeface="System Font"/>
              <a:buNone/>
              <a:defRPr sz="1400">
                <a:solidFill>
                  <a:schemeClr val="tx1"/>
                </a:solidFill>
              </a:defRPr>
            </a:lvl4pPr>
            <a:lvl5pPr marL="108000" indent="0">
              <a:lnSpc>
                <a:spcPct val="90000"/>
              </a:lnSpc>
              <a:spcBef>
                <a:spcPts val="300"/>
              </a:spcBef>
              <a:spcAft>
                <a:spcPts val="200"/>
              </a:spcAft>
              <a:buClr>
                <a:schemeClr val="accent1"/>
              </a:buClr>
              <a:buNone/>
              <a:defRPr sz="1400">
                <a:solidFill>
                  <a:schemeClr val="tx1"/>
                </a:solidFill>
              </a:defRPr>
            </a:lvl5pPr>
            <a:lvl6pPr marL="432000" indent="-180000">
              <a:lnSpc>
                <a:spcPct val="90000"/>
              </a:lnSpc>
              <a:buClr>
                <a:schemeClr val="accent1"/>
              </a:buClr>
              <a:buFont typeface="System Font"/>
              <a:buChar char="–"/>
              <a:defRPr sz="1400">
                <a:solidFill>
                  <a:schemeClr val="tx1"/>
                </a:solidFill>
              </a:defRPr>
            </a:lvl6pPr>
            <a:lvl7pPr marL="216000" indent="-288000">
              <a:buClr>
                <a:schemeClr val="accent1"/>
              </a:buClr>
              <a:buFont typeface="Arial" panose="020B0604020202020204" pitchFamily="34" charset="0"/>
              <a:buChar char="•"/>
              <a:defRPr sz="1400" spc="40" baseline="0">
                <a:solidFill>
                  <a:schemeClr val="bg1"/>
                </a:solidFill>
              </a:defRPr>
            </a:lvl7pPr>
            <a:lvl8pPr marL="504000" indent="-360000">
              <a:spcBef>
                <a:spcPts val="500"/>
              </a:spcBef>
              <a:buClr>
                <a:schemeClr val="accent1"/>
              </a:buClr>
              <a:buFont typeface=".AppleSystemUIFont"/>
              <a:buChar char="–"/>
              <a:defRPr sz="1400">
                <a:solidFill>
                  <a:schemeClr val="bg1"/>
                </a:solidFill>
              </a:defRPr>
            </a:lvl8pPr>
            <a:lvl9pPr marL="648000" indent="-360000">
              <a:buClr>
                <a:schemeClr val="accent1"/>
              </a:buClr>
              <a:buFont typeface="System Font"/>
              <a:buChar char="–"/>
              <a:defRPr sz="1400">
                <a:solidFill>
                  <a:schemeClr val="bg1"/>
                </a:solidFill>
              </a:defRPr>
            </a:lvl9pPr>
          </a:lstStyle>
          <a:p>
            <a:pPr lvl="0"/>
            <a:r>
              <a:rPr lang="en-GB"/>
              <a:t>Click to edit master text styles</a:t>
            </a:r>
          </a:p>
          <a:p>
            <a:pPr lvl="1"/>
            <a:r>
              <a:rPr lang="en-GB"/>
              <a:t>Second level</a:t>
            </a:r>
          </a:p>
          <a:p>
            <a:pPr lvl="2"/>
            <a:r>
              <a:rPr lang="en-GB"/>
              <a:t>Third level</a:t>
            </a:r>
          </a:p>
        </p:txBody>
      </p:sp>
      <p:sp>
        <p:nvSpPr>
          <p:cNvPr id="42" name="Text Placeholder 4">
            <a:extLst>
              <a:ext uri="{FF2B5EF4-FFF2-40B4-BE49-F238E27FC236}">
                <a16:creationId xmlns:a16="http://schemas.microsoft.com/office/drawing/2014/main" id="{93C670CC-C9B1-AB47-B449-E8A3442149D8}"/>
              </a:ext>
            </a:extLst>
          </p:cNvPr>
          <p:cNvSpPr>
            <a:spLocks noGrp="1"/>
          </p:cNvSpPr>
          <p:nvPr>
            <p:ph type="body" sz="quarter" idx="44" hasCustomPrompt="1"/>
          </p:nvPr>
        </p:nvSpPr>
        <p:spPr>
          <a:xfrm>
            <a:off x="9309214" y="4576181"/>
            <a:ext cx="2268000" cy="1188000"/>
          </a:xfrm>
        </p:spPr>
        <p:txBody>
          <a:bodyPr>
            <a:normAutofit/>
          </a:bodyPr>
          <a:lstStyle>
            <a:lvl1pPr marL="252000" indent="-252000">
              <a:lnSpc>
                <a:spcPct val="90000"/>
              </a:lnSpc>
              <a:spcBef>
                <a:spcPts val="300"/>
              </a:spcBef>
              <a:spcAft>
                <a:spcPts val="200"/>
              </a:spcAft>
              <a:buClr>
                <a:schemeClr val="bg1"/>
              </a:buClr>
              <a:buFont typeface="Arial" panose="020B0604020202020204" pitchFamily="34" charset="0"/>
              <a:buChar char="•"/>
              <a:defRPr sz="1800">
                <a:solidFill>
                  <a:schemeClr val="bg1"/>
                </a:solidFill>
              </a:defRPr>
            </a:lvl1pPr>
            <a:lvl2pPr marL="504000" indent="-252000">
              <a:lnSpc>
                <a:spcPct val="90000"/>
              </a:lnSpc>
              <a:spcBef>
                <a:spcPts val="300"/>
              </a:spcBef>
              <a:spcAft>
                <a:spcPts val="200"/>
              </a:spcAft>
              <a:buClr>
                <a:schemeClr val="bg1"/>
              </a:buClr>
              <a:defRPr sz="1800">
                <a:solidFill>
                  <a:schemeClr val="bg1"/>
                </a:solidFill>
              </a:defRPr>
            </a:lvl2pPr>
            <a:lvl3pPr marL="720000" indent="-208800">
              <a:lnSpc>
                <a:spcPct val="90000"/>
              </a:lnSpc>
              <a:spcBef>
                <a:spcPts val="300"/>
              </a:spcBef>
              <a:spcAft>
                <a:spcPts val="200"/>
              </a:spcAft>
              <a:buClr>
                <a:schemeClr val="bg1"/>
              </a:buClr>
              <a:buFont typeface="System Font"/>
              <a:buChar char="–"/>
              <a:defRPr sz="1400">
                <a:solidFill>
                  <a:schemeClr val="bg1"/>
                </a:solidFill>
              </a:defRPr>
            </a:lvl3pPr>
            <a:lvl4pPr marL="723600" indent="0">
              <a:lnSpc>
                <a:spcPct val="90000"/>
              </a:lnSpc>
              <a:spcBef>
                <a:spcPts val="300"/>
              </a:spcBef>
              <a:spcAft>
                <a:spcPts val="200"/>
              </a:spcAft>
              <a:buClr>
                <a:schemeClr val="accent1"/>
              </a:buClr>
              <a:buFont typeface="System Font"/>
              <a:buNone/>
              <a:defRPr sz="1400">
                <a:solidFill>
                  <a:schemeClr val="tx1"/>
                </a:solidFill>
              </a:defRPr>
            </a:lvl4pPr>
            <a:lvl5pPr marL="108000" indent="0">
              <a:lnSpc>
                <a:spcPct val="90000"/>
              </a:lnSpc>
              <a:spcBef>
                <a:spcPts val="300"/>
              </a:spcBef>
              <a:spcAft>
                <a:spcPts val="200"/>
              </a:spcAft>
              <a:buClr>
                <a:schemeClr val="accent1"/>
              </a:buClr>
              <a:buNone/>
              <a:defRPr sz="1400">
                <a:solidFill>
                  <a:schemeClr val="tx1"/>
                </a:solidFill>
              </a:defRPr>
            </a:lvl5pPr>
            <a:lvl6pPr marL="432000" indent="-180000">
              <a:lnSpc>
                <a:spcPct val="90000"/>
              </a:lnSpc>
              <a:buClr>
                <a:schemeClr val="accent1"/>
              </a:buClr>
              <a:buFont typeface="System Font"/>
              <a:buChar char="–"/>
              <a:defRPr sz="1400">
                <a:solidFill>
                  <a:schemeClr val="tx1"/>
                </a:solidFill>
              </a:defRPr>
            </a:lvl6pPr>
            <a:lvl7pPr marL="216000" indent="-288000">
              <a:buClr>
                <a:schemeClr val="accent1"/>
              </a:buClr>
              <a:buFont typeface="Arial" panose="020B0604020202020204" pitchFamily="34" charset="0"/>
              <a:buChar char="•"/>
              <a:defRPr sz="1400" spc="40" baseline="0">
                <a:solidFill>
                  <a:schemeClr val="bg1"/>
                </a:solidFill>
              </a:defRPr>
            </a:lvl7pPr>
            <a:lvl8pPr marL="504000" indent="-360000">
              <a:spcBef>
                <a:spcPts val="500"/>
              </a:spcBef>
              <a:buClr>
                <a:schemeClr val="accent1"/>
              </a:buClr>
              <a:buFont typeface=".AppleSystemUIFont"/>
              <a:buChar char="–"/>
              <a:defRPr sz="1400">
                <a:solidFill>
                  <a:schemeClr val="bg1"/>
                </a:solidFill>
              </a:defRPr>
            </a:lvl8pPr>
            <a:lvl9pPr marL="648000" indent="-360000">
              <a:buClr>
                <a:schemeClr val="accent1"/>
              </a:buClr>
              <a:buFont typeface="System Font"/>
              <a:buChar char="–"/>
              <a:defRPr sz="1400">
                <a:solidFill>
                  <a:schemeClr val="bg1"/>
                </a:solidFill>
              </a:defRPr>
            </a:lvl9pPr>
          </a:lstStyle>
          <a:p>
            <a:pPr lvl="0"/>
            <a:r>
              <a:rPr lang="en-GB"/>
              <a:t>Click to edit master text styles</a:t>
            </a:r>
          </a:p>
          <a:p>
            <a:pPr lvl="1"/>
            <a:r>
              <a:rPr lang="en-GB"/>
              <a:t>Second level</a:t>
            </a:r>
          </a:p>
          <a:p>
            <a:pPr lvl="2"/>
            <a:r>
              <a:rPr lang="en-GB"/>
              <a:t>Third level</a:t>
            </a:r>
          </a:p>
        </p:txBody>
      </p:sp>
      <p:sp>
        <p:nvSpPr>
          <p:cNvPr id="43" name="Text Placeholder 2">
            <a:extLst>
              <a:ext uri="{FF2B5EF4-FFF2-40B4-BE49-F238E27FC236}">
                <a16:creationId xmlns:a16="http://schemas.microsoft.com/office/drawing/2014/main" id="{FF89711F-F9C7-394D-8AB1-CCA9AEC1BBE5}"/>
              </a:ext>
            </a:extLst>
          </p:cNvPr>
          <p:cNvSpPr>
            <a:spLocks noGrp="1"/>
          </p:cNvSpPr>
          <p:nvPr>
            <p:ph type="body" sz="quarter" idx="16" hasCustomPrompt="1"/>
          </p:nvPr>
        </p:nvSpPr>
        <p:spPr>
          <a:xfrm>
            <a:off x="1686521" y="2192344"/>
            <a:ext cx="2274726" cy="296025"/>
          </a:xfrm>
        </p:spPr>
        <p:txBody>
          <a:bodyPr>
            <a:noAutofit/>
          </a:bodyPr>
          <a:lstStyle>
            <a:lvl1pPr marL="0" indent="0">
              <a:buClr>
                <a:schemeClr val="bg1"/>
              </a:buClr>
              <a:buNone/>
              <a:defRPr sz="2400" b="1">
                <a:solidFill>
                  <a:schemeClr val="bg1"/>
                </a:solidFill>
              </a:defRPr>
            </a:lvl1pPr>
            <a:lvl2pPr>
              <a:defRPr sz="1800" b="1">
                <a:solidFill>
                  <a:schemeClr val="accent1"/>
                </a:solidFill>
              </a:defRPr>
            </a:lvl2pPr>
            <a:lvl3pPr>
              <a:defRPr sz="1800" b="1">
                <a:solidFill>
                  <a:schemeClr val="accent1"/>
                </a:solidFill>
              </a:defRPr>
            </a:lvl3pPr>
            <a:lvl4pPr>
              <a:defRPr sz="1800" b="1">
                <a:solidFill>
                  <a:schemeClr val="accent1"/>
                </a:solidFill>
              </a:defRPr>
            </a:lvl4pPr>
            <a:lvl5pPr>
              <a:defRPr sz="1800" b="1">
                <a:solidFill>
                  <a:schemeClr val="accent1"/>
                </a:solidFill>
              </a:defRPr>
            </a:lvl5pPr>
          </a:lstStyle>
          <a:p>
            <a:pPr lvl="0"/>
            <a:r>
              <a:rPr lang="en-US"/>
              <a:t>Header</a:t>
            </a:r>
            <a:endParaRPr lang="en-GB"/>
          </a:p>
        </p:txBody>
      </p:sp>
      <p:sp>
        <p:nvSpPr>
          <p:cNvPr id="44" name="Text Placeholder 2">
            <a:extLst>
              <a:ext uri="{FF2B5EF4-FFF2-40B4-BE49-F238E27FC236}">
                <a16:creationId xmlns:a16="http://schemas.microsoft.com/office/drawing/2014/main" id="{3CDAA499-FA1A-054C-B2E9-0D0722D6708D}"/>
              </a:ext>
            </a:extLst>
          </p:cNvPr>
          <p:cNvSpPr>
            <a:spLocks noGrp="1"/>
          </p:cNvSpPr>
          <p:nvPr>
            <p:ph type="body" sz="quarter" idx="45" hasCustomPrompt="1"/>
          </p:nvPr>
        </p:nvSpPr>
        <p:spPr>
          <a:xfrm>
            <a:off x="5497867" y="2192344"/>
            <a:ext cx="2274726" cy="296025"/>
          </a:xfrm>
        </p:spPr>
        <p:txBody>
          <a:bodyPr>
            <a:noAutofit/>
          </a:bodyPr>
          <a:lstStyle>
            <a:lvl1pPr marL="0" indent="0">
              <a:buClr>
                <a:schemeClr val="bg1"/>
              </a:buClr>
              <a:buNone/>
              <a:defRPr sz="2400" b="1">
                <a:solidFill>
                  <a:schemeClr val="bg1"/>
                </a:solidFill>
              </a:defRPr>
            </a:lvl1pPr>
            <a:lvl2pPr>
              <a:defRPr sz="1800" b="1">
                <a:solidFill>
                  <a:schemeClr val="accent1"/>
                </a:solidFill>
              </a:defRPr>
            </a:lvl2pPr>
            <a:lvl3pPr>
              <a:defRPr sz="1800" b="1">
                <a:solidFill>
                  <a:schemeClr val="accent1"/>
                </a:solidFill>
              </a:defRPr>
            </a:lvl3pPr>
            <a:lvl4pPr>
              <a:defRPr sz="1800" b="1">
                <a:solidFill>
                  <a:schemeClr val="accent1"/>
                </a:solidFill>
              </a:defRPr>
            </a:lvl4pPr>
            <a:lvl5pPr>
              <a:defRPr sz="1800" b="1">
                <a:solidFill>
                  <a:schemeClr val="accent1"/>
                </a:solidFill>
              </a:defRPr>
            </a:lvl5pPr>
          </a:lstStyle>
          <a:p>
            <a:pPr lvl="0"/>
            <a:r>
              <a:rPr lang="en-US"/>
              <a:t>Header</a:t>
            </a:r>
            <a:endParaRPr lang="en-GB"/>
          </a:p>
        </p:txBody>
      </p:sp>
      <p:sp>
        <p:nvSpPr>
          <p:cNvPr id="45" name="Text Placeholder 2">
            <a:extLst>
              <a:ext uri="{FF2B5EF4-FFF2-40B4-BE49-F238E27FC236}">
                <a16:creationId xmlns:a16="http://schemas.microsoft.com/office/drawing/2014/main" id="{B2A11C13-C987-3B43-AF96-38A01D3F997B}"/>
              </a:ext>
            </a:extLst>
          </p:cNvPr>
          <p:cNvSpPr>
            <a:spLocks noGrp="1"/>
          </p:cNvSpPr>
          <p:nvPr>
            <p:ph type="body" sz="quarter" idx="46" hasCustomPrompt="1"/>
          </p:nvPr>
        </p:nvSpPr>
        <p:spPr>
          <a:xfrm>
            <a:off x="9309214" y="2192344"/>
            <a:ext cx="2274726" cy="296025"/>
          </a:xfrm>
        </p:spPr>
        <p:txBody>
          <a:bodyPr>
            <a:noAutofit/>
          </a:bodyPr>
          <a:lstStyle>
            <a:lvl1pPr marL="0" indent="0">
              <a:buClr>
                <a:schemeClr val="bg1"/>
              </a:buClr>
              <a:buNone/>
              <a:defRPr sz="2400" b="1">
                <a:solidFill>
                  <a:schemeClr val="bg1"/>
                </a:solidFill>
              </a:defRPr>
            </a:lvl1pPr>
            <a:lvl2pPr>
              <a:defRPr sz="1800" b="1">
                <a:solidFill>
                  <a:schemeClr val="accent1"/>
                </a:solidFill>
              </a:defRPr>
            </a:lvl2pPr>
            <a:lvl3pPr>
              <a:defRPr sz="1800" b="1">
                <a:solidFill>
                  <a:schemeClr val="accent1"/>
                </a:solidFill>
              </a:defRPr>
            </a:lvl3pPr>
            <a:lvl4pPr>
              <a:defRPr sz="1800" b="1">
                <a:solidFill>
                  <a:schemeClr val="accent1"/>
                </a:solidFill>
              </a:defRPr>
            </a:lvl4pPr>
            <a:lvl5pPr>
              <a:defRPr sz="1800" b="1">
                <a:solidFill>
                  <a:schemeClr val="accent1"/>
                </a:solidFill>
              </a:defRPr>
            </a:lvl5pPr>
          </a:lstStyle>
          <a:p>
            <a:pPr lvl="0"/>
            <a:r>
              <a:rPr lang="en-US"/>
              <a:t>Header</a:t>
            </a:r>
            <a:endParaRPr lang="en-GB"/>
          </a:p>
        </p:txBody>
      </p:sp>
      <p:sp>
        <p:nvSpPr>
          <p:cNvPr id="46" name="Text Placeholder 2">
            <a:extLst>
              <a:ext uri="{FF2B5EF4-FFF2-40B4-BE49-F238E27FC236}">
                <a16:creationId xmlns:a16="http://schemas.microsoft.com/office/drawing/2014/main" id="{EF796E78-06A8-AD4F-A205-73D4420BCF95}"/>
              </a:ext>
            </a:extLst>
          </p:cNvPr>
          <p:cNvSpPr>
            <a:spLocks noGrp="1"/>
          </p:cNvSpPr>
          <p:nvPr>
            <p:ph type="body" sz="quarter" idx="47" hasCustomPrompt="1"/>
          </p:nvPr>
        </p:nvSpPr>
        <p:spPr>
          <a:xfrm>
            <a:off x="1686521" y="4188017"/>
            <a:ext cx="2274726" cy="296025"/>
          </a:xfrm>
        </p:spPr>
        <p:txBody>
          <a:bodyPr>
            <a:noAutofit/>
          </a:bodyPr>
          <a:lstStyle>
            <a:lvl1pPr marL="0" indent="0">
              <a:buClr>
                <a:schemeClr val="bg1"/>
              </a:buClr>
              <a:buNone/>
              <a:defRPr sz="2400" b="1">
                <a:solidFill>
                  <a:schemeClr val="bg1"/>
                </a:solidFill>
              </a:defRPr>
            </a:lvl1pPr>
            <a:lvl2pPr>
              <a:defRPr sz="1800" b="1">
                <a:solidFill>
                  <a:schemeClr val="accent1"/>
                </a:solidFill>
              </a:defRPr>
            </a:lvl2pPr>
            <a:lvl3pPr>
              <a:defRPr sz="1800" b="1">
                <a:solidFill>
                  <a:schemeClr val="accent1"/>
                </a:solidFill>
              </a:defRPr>
            </a:lvl3pPr>
            <a:lvl4pPr>
              <a:defRPr sz="1800" b="1">
                <a:solidFill>
                  <a:schemeClr val="accent1"/>
                </a:solidFill>
              </a:defRPr>
            </a:lvl4pPr>
            <a:lvl5pPr>
              <a:defRPr sz="1800" b="1">
                <a:solidFill>
                  <a:schemeClr val="accent1"/>
                </a:solidFill>
              </a:defRPr>
            </a:lvl5pPr>
          </a:lstStyle>
          <a:p>
            <a:pPr lvl="0"/>
            <a:r>
              <a:rPr lang="en-US"/>
              <a:t>Header</a:t>
            </a:r>
            <a:endParaRPr lang="en-GB"/>
          </a:p>
        </p:txBody>
      </p:sp>
      <p:sp>
        <p:nvSpPr>
          <p:cNvPr id="47" name="Text Placeholder 2">
            <a:extLst>
              <a:ext uri="{FF2B5EF4-FFF2-40B4-BE49-F238E27FC236}">
                <a16:creationId xmlns:a16="http://schemas.microsoft.com/office/drawing/2014/main" id="{D129F051-E953-1447-A185-B3D5C5AAD931}"/>
              </a:ext>
            </a:extLst>
          </p:cNvPr>
          <p:cNvSpPr>
            <a:spLocks noGrp="1"/>
          </p:cNvSpPr>
          <p:nvPr>
            <p:ph type="body" sz="quarter" idx="48" hasCustomPrompt="1"/>
          </p:nvPr>
        </p:nvSpPr>
        <p:spPr>
          <a:xfrm>
            <a:off x="5497867" y="4188017"/>
            <a:ext cx="2274726" cy="296025"/>
          </a:xfrm>
        </p:spPr>
        <p:txBody>
          <a:bodyPr>
            <a:noAutofit/>
          </a:bodyPr>
          <a:lstStyle>
            <a:lvl1pPr marL="0" indent="0">
              <a:buClr>
                <a:schemeClr val="bg1"/>
              </a:buClr>
              <a:buNone/>
              <a:defRPr sz="2400" b="1">
                <a:solidFill>
                  <a:schemeClr val="bg1"/>
                </a:solidFill>
              </a:defRPr>
            </a:lvl1pPr>
            <a:lvl2pPr>
              <a:defRPr sz="1800" b="1">
                <a:solidFill>
                  <a:schemeClr val="accent1"/>
                </a:solidFill>
              </a:defRPr>
            </a:lvl2pPr>
            <a:lvl3pPr>
              <a:defRPr sz="1800" b="1">
                <a:solidFill>
                  <a:schemeClr val="accent1"/>
                </a:solidFill>
              </a:defRPr>
            </a:lvl3pPr>
            <a:lvl4pPr>
              <a:defRPr sz="1800" b="1">
                <a:solidFill>
                  <a:schemeClr val="accent1"/>
                </a:solidFill>
              </a:defRPr>
            </a:lvl4pPr>
            <a:lvl5pPr>
              <a:defRPr sz="1800" b="1">
                <a:solidFill>
                  <a:schemeClr val="accent1"/>
                </a:solidFill>
              </a:defRPr>
            </a:lvl5pPr>
          </a:lstStyle>
          <a:p>
            <a:pPr lvl="0"/>
            <a:r>
              <a:rPr lang="en-US"/>
              <a:t>Header</a:t>
            </a:r>
            <a:endParaRPr lang="en-GB"/>
          </a:p>
        </p:txBody>
      </p:sp>
      <p:sp>
        <p:nvSpPr>
          <p:cNvPr id="48" name="Text Placeholder 2">
            <a:extLst>
              <a:ext uri="{FF2B5EF4-FFF2-40B4-BE49-F238E27FC236}">
                <a16:creationId xmlns:a16="http://schemas.microsoft.com/office/drawing/2014/main" id="{151892C6-C869-CF45-8207-D530DAB05783}"/>
              </a:ext>
            </a:extLst>
          </p:cNvPr>
          <p:cNvSpPr>
            <a:spLocks noGrp="1"/>
          </p:cNvSpPr>
          <p:nvPr>
            <p:ph type="body" sz="quarter" idx="49" hasCustomPrompt="1"/>
          </p:nvPr>
        </p:nvSpPr>
        <p:spPr>
          <a:xfrm>
            <a:off x="9309214" y="4188017"/>
            <a:ext cx="2274726" cy="296025"/>
          </a:xfrm>
        </p:spPr>
        <p:txBody>
          <a:bodyPr>
            <a:noAutofit/>
          </a:bodyPr>
          <a:lstStyle>
            <a:lvl1pPr marL="0" indent="0">
              <a:buClr>
                <a:schemeClr val="bg1"/>
              </a:buClr>
              <a:buNone/>
              <a:defRPr sz="2400" b="1">
                <a:solidFill>
                  <a:schemeClr val="bg1"/>
                </a:solidFill>
              </a:defRPr>
            </a:lvl1pPr>
            <a:lvl2pPr>
              <a:defRPr sz="1800" b="1">
                <a:solidFill>
                  <a:schemeClr val="accent1"/>
                </a:solidFill>
              </a:defRPr>
            </a:lvl2pPr>
            <a:lvl3pPr>
              <a:defRPr sz="1800" b="1">
                <a:solidFill>
                  <a:schemeClr val="accent1"/>
                </a:solidFill>
              </a:defRPr>
            </a:lvl3pPr>
            <a:lvl4pPr>
              <a:defRPr sz="1800" b="1">
                <a:solidFill>
                  <a:schemeClr val="accent1"/>
                </a:solidFill>
              </a:defRPr>
            </a:lvl4pPr>
            <a:lvl5pPr>
              <a:defRPr sz="1800" b="1">
                <a:solidFill>
                  <a:schemeClr val="accent1"/>
                </a:solidFill>
              </a:defRPr>
            </a:lvl5pPr>
          </a:lstStyle>
          <a:p>
            <a:pPr lvl="0"/>
            <a:r>
              <a:rPr lang="en-US"/>
              <a:t>Header</a:t>
            </a:r>
            <a:endParaRPr lang="en-GB"/>
          </a:p>
        </p:txBody>
      </p:sp>
      <p:sp>
        <p:nvSpPr>
          <p:cNvPr id="24" name="Text Placeholder 17">
            <a:extLst>
              <a:ext uri="{FF2B5EF4-FFF2-40B4-BE49-F238E27FC236}">
                <a16:creationId xmlns:a16="http://schemas.microsoft.com/office/drawing/2014/main" id="{50CF04BC-908C-7B4B-8DD9-E4CDA8A05F8F}"/>
              </a:ext>
            </a:extLst>
          </p:cNvPr>
          <p:cNvSpPr>
            <a:spLocks noGrp="1"/>
          </p:cNvSpPr>
          <p:nvPr>
            <p:ph type="body" sz="quarter" idx="29" hasCustomPrompt="1"/>
          </p:nvPr>
        </p:nvSpPr>
        <p:spPr>
          <a:xfrm>
            <a:off x="571824" y="1193187"/>
            <a:ext cx="6586464" cy="313350"/>
          </a:xfrm>
        </p:spPr>
        <p:txBody>
          <a:bodyPr wrap="square" tIns="36000" anchor="t" anchorCtr="0">
            <a:noAutofit/>
          </a:bodyPr>
          <a:lstStyle>
            <a:lvl1pPr marL="0" indent="0" algn="l" defTabSz="914377" rtl="0" eaLnBrk="1" latinLnBrk="0" hangingPunct="1">
              <a:lnSpc>
                <a:spcPct val="90000"/>
              </a:lnSpc>
              <a:spcBef>
                <a:spcPct val="0"/>
              </a:spcBef>
              <a:buClr>
                <a:schemeClr val="bg1"/>
              </a:buClr>
              <a:buNone/>
              <a:defRPr lang="en-US" sz="2000" b="0" kern="1200" dirty="0" smtClean="0">
                <a:solidFill>
                  <a:schemeClr val="bg1"/>
                </a:solidFill>
                <a:latin typeface="+mj-lt"/>
                <a:ea typeface="+mj-ea"/>
                <a:cs typeface="+mj-cs"/>
              </a:defRPr>
            </a:lvl1pPr>
          </a:lstStyle>
          <a:p>
            <a:pPr lvl="0"/>
            <a:r>
              <a:rPr lang="en-US"/>
              <a:t>Insert subtitle</a:t>
            </a:r>
          </a:p>
        </p:txBody>
      </p:sp>
    </p:spTree>
    <p:extLst>
      <p:ext uri="{BB962C8B-B14F-4D97-AF65-F5344CB8AC3E}">
        <p14:creationId xmlns:p14="http://schemas.microsoft.com/office/powerpoint/2010/main" val="160788199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 column icons_white">
    <p:spTree>
      <p:nvGrpSpPr>
        <p:cNvPr id="1" name=""/>
        <p:cNvGrpSpPr/>
        <p:nvPr/>
      </p:nvGrpSpPr>
      <p:grpSpPr>
        <a:xfrm>
          <a:off x="0" y="0"/>
          <a:ext cx="0" cy="0"/>
          <a:chOff x="0" y="0"/>
          <a:chExt cx="0" cy="0"/>
        </a:xfrm>
      </p:grpSpPr>
      <p:sp>
        <p:nvSpPr>
          <p:cNvPr id="21" name="Picture Placeholder 6">
            <a:extLst>
              <a:ext uri="{FF2B5EF4-FFF2-40B4-BE49-F238E27FC236}">
                <a16:creationId xmlns:a16="http://schemas.microsoft.com/office/drawing/2014/main" id="{DD986BFC-B1B5-0845-86F8-F91F84C3C981}"/>
              </a:ext>
            </a:extLst>
          </p:cNvPr>
          <p:cNvSpPr>
            <a:spLocks noGrp="1"/>
          </p:cNvSpPr>
          <p:nvPr>
            <p:ph type="pic" sz="quarter" idx="18" hasCustomPrompt="1"/>
          </p:nvPr>
        </p:nvSpPr>
        <p:spPr>
          <a:xfrm>
            <a:off x="571779" y="1812925"/>
            <a:ext cx="813599" cy="813599"/>
          </a:xfrm>
        </p:spPr>
        <p:txBody>
          <a:bodyPr anchor="ctr" anchorCtr="0">
            <a:noAutofit/>
          </a:bodyPr>
          <a:lstStyle>
            <a:lvl1pPr marL="0" indent="0" algn="ctr">
              <a:buClr>
                <a:schemeClr val="tx1"/>
              </a:buClr>
              <a:buNone/>
              <a:defRPr sz="800">
                <a:solidFill>
                  <a:schemeClr val="tx1"/>
                </a:solidFill>
              </a:defRPr>
            </a:lvl1pPr>
          </a:lstStyle>
          <a:p>
            <a:r>
              <a:rPr lang="en-GB"/>
              <a:t>Insert icon</a:t>
            </a:r>
          </a:p>
        </p:txBody>
      </p:sp>
      <p:sp>
        <p:nvSpPr>
          <p:cNvPr id="22" name="Picture Placeholder 6">
            <a:extLst>
              <a:ext uri="{FF2B5EF4-FFF2-40B4-BE49-F238E27FC236}">
                <a16:creationId xmlns:a16="http://schemas.microsoft.com/office/drawing/2014/main" id="{0150A6D8-5FEF-4C4B-B008-9AC1254902F4}"/>
              </a:ext>
            </a:extLst>
          </p:cNvPr>
          <p:cNvSpPr>
            <a:spLocks noGrp="1"/>
          </p:cNvSpPr>
          <p:nvPr>
            <p:ph type="pic" sz="quarter" idx="19" hasCustomPrompt="1"/>
          </p:nvPr>
        </p:nvSpPr>
        <p:spPr>
          <a:xfrm>
            <a:off x="3427092" y="1812925"/>
            <a:ext cx="813599" cy="813599"/>
          </a:xfrm>
        </p:spPr>
        <p:txBody>
          <a:bodyPr anchor="ctr" anchorCtr="0">
            <a:noAutofit/>
          </a:bodyPr>
          <a:lstStyle>
            <a:lvl1pPr marL="0" indent="0" algn="ctr">
              <a:buClr>
                <a:schemeClr val="tx1"/>
              </a:buClr>
              <a:buNone/>
              <a:defRPr sz="800">
                <a:solidFill>
                  <a:schemeClr val="tx1"/>
                </a:solidFill>
              </a:defRPr>
            </a:lvl1pPr>
          </a:lstStyle>
          <a:p>
            <a:r>
              <a:rPr lang="en-GB"/>
              <a:t>Insert icon</a:t>
            </a:r>
          </a:p>
        </p:txBody>
      </p:sp>
      <p:sp>
        <p:nvSpPr>
          <p:cNvPr id="23" name="Picture Placeholder 6">
            <a:extLst>
              <a:ext uri="{FF2B5EF4-FFF2-40B4-BE49-F238E27FC236}">
                <a16:creationId xmlns:a16="http://schemas.microsoft.com/office/drawing/2014/main" id="{595D18D7-284F-1043-8DBE-B4616A7B14D5}"/>
              </a:ext>
            </a:extLst>
          </p:cNvPr>
          <p:cNvSpPr>
            <a:spLocks noGrp="1"/>
          </p:cNvSpPr>
          <p:nvPr>
            <p:ph type="pic" sz="quarter" idx="20" hasCustomPrompt="1"/>
          </p:nvPr>
        </p:nvSpPr>
        <p:spPr>
          <a:xfrm>
            <a:off x="6282405" y="1812925"/>
            <a:ext cx="813599" cy="813599"/>
          </a:xfrm>
        </p:spPr>
        <p:txBody>
          <a:bodyPr anchor="ctr" anchorCtr="0">
            <a:noAutofit/>
          </a:bodyPr>
          <a:lstStyle>
            <a:lvl1pPr marL="0" indent="0" algn="ctr">
              <a:buClr>
                <a:schemeClr val="tx1"/>
              </a:buClr>
              <a:buNone/>
              <a:defRPr sz="800">
                <a:solidFill>
                  <a:schemeClr val="tx1"/>
                </a:solidFill>
              </a:defRPr>
            </a:lvl1pPr>
          </a:lstStyle>
          <a:p>
            <a:r>
              <a:rPr lang="en-GB"/>
              <a:t>Insert icon</a:t>
            </a:r>
          </a:p>
        </p:txBody>
      </p:sp>
      <p:sp>
        <p:nvSpPr>
          <p:cNvPr id="24" name="Picture Placeholder 6">
            <a:extLst>
              <a:ext uri="{FF2B5EF4-FFF2-40B4-BE49-F238E27FC236}">
                <a16:creationId xmlns:a16="http://schemas.microsoft.com/office/drawing/2014/main" id="{27E3DB0E-9BB9-E04A-9BB7-6CE5E521CDA0}"/>
              </a:ext>
            </a:extLst>
          </p:cNvPr>
          <p:cNvSpPr>
            <a:spLocks noGrp="1"/>
          </p:cNvSpPr>
          <p:nvPr>
            <p:ph type="pic" sz="quarter" idx="21" hasCustomPrompt="1"/>
          </p:nvPr>
        </p:nvSpPr>
        <p:spPr>
          <a:xfrm>
            <a:off x="9137717" y="1812925"/>
            <a:ext cx="813599" cy="813599"/>
          </a:xfrm>
        </p:spPr>
        <p:txBody>
          <a:bodyPr anchor="ctr" anchorCtr="0">
            <a:noAutofit/>
          </a:bodyPr>
          <a:lstStyle>
            <a:lvl1pPr marL="0" indent="0" algn="ctr">
              <a:buClr>
                <a:schemeClr val="tx1"/>
              </a:buClr>
              <a:buNone/>
              <a:defRPr sz="800">
                <a:solidFill>
                  <a:schemeClr val="tx1"/>
                </a:solidFill>
              </a:defRPr>
            </a:lvl1pPr>
          </a:lstStyle>
          <a:p>
            <a:r>
              <a:rPr lang="en-GB"/>
              <a:t>Insert icon</a:t>
            </a:r>
          </a:p>
        </p:txBody>
      </p:sp>
      <p:sp>
        <p:nvSpPr>
          <p:cNvPr id="25" name="Text Placeholder 3">
            <a:extLst>
              <a:ext uri="{FF2B5EF4-FFF2-40B4-BE49-F238E27FC236}">
                <a16:creationId xmlns:a16="http://schemas.microsoft.com/office/drawing/2014/main" id="{77BADC42-294C-E848-8B3A-C91990676FF8}"/>
              </a:ext>
            </a:extLst>
          </p:cNvPr>
          <p:cNvSpPr>
            <a:spLocks noGrp="1"/>
          </p:cNvSpPr>
          <p:nvPr>
            <p:ph type="body" sz="quarter" idx="33" hasCustomPrompt="1"/>
          </p:nvPr>
        </p:nvSpPr>
        <p:spPr>
          <a:xfrm>
            <a:off x="571780" y="2930682"/>
            <a:ext cx="2477882" cy="313350"/>
          </a:xfrm>
        </p:spPr>
        <p:txBody>
          <a:bodyPr>
            <a:noAutofit/>
          </a:bodyPr>
          <a:lstStyle>
            <a:lvl1pPr marL="0" indent="0">
              <a:spcBef>
                <a:spcPts val="500"/>
              </a:spcBef>
              <a:buClr>
                <a:schemeClr val="bg1"/>
              </a:buClr>
              <a:buNone/>
              <a:defRPr sz="2400" b="1">
                <a:solidFill>
                  <a:schemeClr val="tx1"/>
                </a:solidFill>
              </a:defRPr>
            </a:lvl1pPr>
            <a:lvl2pPr marL="181783" indent="-180000">
              <a:buClr>
                <a:schemeClr val="bg1"/>
              </a:buClr>
              <a:defRPr sz="2400">
                <a:solidFill>
                  <a:schemeClr val="bg1"/>
                </a:solidFill>
              </a:defRPr>
            </a:lvl2pPr>
            <a:lvl3pPr marL="360000" indent="-252000">
              <a:buClr>
                <a:schemeClr val="bg1"/>
              </a:buClr>
              <a:buFont typeface="System Font"/>
              <a:buChar char="–"/>
              <a:defRPr sz="2400">
                <a:solidFill>
                  <a:schemeClr val="bg1"/>
                </a:solidFill>
              </a:defRPr>
            </a:lvl3pPr>
            <a:lvl4pPr marL="0" indent="0">
              <a:buClr>
                <a:schemeClr val="bg1"/>
              </a:buClr>
              <a:buNone/>
              <a:defRPr sz="1800">
                <a:solidFill>
                  <a:schemeClr val="bg1"/>
                </a:solidFill>
              </a:defRPr>
            </a:lvl4pPr>
            <a:lvl5pPr marL="180000" indent="-180000">
              <a:buClr>
                <a:schemeClr val="bg1"/>
              </a:buClr>
              <a:defRPr sz="1800">
                <a:solidFill>
                  <a:schemeClr val="bg1"/>
                </a:solidFill>
              </a:defRPr>
            </a:lvl5pPr>
            <a:lvl6pPr marL="360000" indent="-216000">
              <a:buClr>
                <a:schemeClr val="bg1"/>
              </a:buClr>
              <a:buFont typeface="System Font"/>
              <a:buChar char="–"/>
              <a:defRPr sz="1800">
                <a:solidFill>
                  <a:schemeClr val="bg1"/>
                </a:solidFill>
              </a:defRPr>
            </a:lvl6pPr>
            <a:lvl7pPr marL="0" indent="0">
              <a:buClr>
                <a:schemeClr val="bg1"/>
              </a:buClr>
              <a:buNone/>
              <a:defRPr sz="1400">
                <a:solidFill>
                  <a:schemeClr val="bg1"/>
                </a:solidFill>
              </a:defRPr>
            </a:lvl7pPr>
            <a:lvl8pPr marL="144000" indent="-144000">
              <a:buClr>
                <a:schemeClr val="bg1"/>
              </a:buClr>
              <a:defRPr sz="1400">
                <a:solidFill>
                  <a:schemeClr val="bg1"/>
                </a:solidFill>
              </a:defRPr>
            </a:lvl8pPr>
            <a:lvl9pPr marL="288000" indent="-180000">
              <a:buClr>
                <a:schemeClr val="bg1"/>
              </a:buClr>
              <a:buFont typeface="System Font"/>
              <a:buChar char="–"/>
              <a:defRPr sz="1400">
                <a:solidFill>
                  <a:schemeClr val="bg1"/>
                </a:solidFill>
              </a:defRPr>
            </a:lvl9pPr>
          </a:lstStyle>
          <a:p>
            <a:pPr lvl="0"/>
            <a:r>
              <a:rPr lang="en-US"/>
              <a:t>Header</a:t>
            </a:r>
            <a:endParaRPr lang="en-GB"/>
          </a:p>
        </p:txBody>
      </p:sp>
      <p:sp>
        <p:nvSpPr>
          <p:cNvPr id="26" name="Text Placeholder 3">
            <a:extLst>
              <a:ext uri="{FF2B5EF4-FFF2-40B4-BE49-F238E27FC236}">
                <a16:creationId xmlns:a16="http://schemas.microsoft.com/office/drawing/2014/main" id="{9290AFA5-F3F8-BC4B-AA7C-E0A303B1B792}"/>
              </a:ext>
            </a:extLst>
          </p:cNvPr>
          <p:cNvSpPr>
            <a:spLocks noGrp="1"/>
          </p:cNvSpPr>
          <p:nvPr>
            <p:ph type="body" sz="quarter" idx="35" hasCustomPrompt="1"/>
          </p:nvPr>
        </p:nvSpPr>
        <p:spPr>
          <a:xfrm>
            <a:off x="3424780" y="2925916"/>
            <a:ext cx="2484953" cy="313350"/>
          </a:xfrm>
        </p:spPr>
        <p:txBody>
          <a:bodyPr>
            <a:noAutofit/>
          </a:bodyPr>
          <a:lstStyle>
            <a:lvl1pPr marL="0" indent="0">
              <a:spcBef>
                <a:spcPts val="500"/>
              </a:spcBef>
              <a:buClr>
                <a:schemeClr val="bg1"/>
              </a:buClr>
              <a:buNone/>
              <a:defRPr sz="2400" b="1">
                <a:solidFill>
                  <a:schemeClr val="tx1"/>
                </a:solidFill>
              </a:defRPr>
            </a:lvl1pPr>
            <a:lvl2pPr marL="181783" indent="-180000">
              <a:buClr>
                <a:schemeClr val="bg1"/>
              </a:buClr>
              <a:defRPr sz="2400">
                <a:solidFill>
                  <a:schemeClr val="bg1"/>
                </a:solidFill>
              </a:defRPr>
            </a:lvl2pPr>
            <a:lvl3pPr marL="360000" indent="-252000">
              <a:buClr>
                <a:schemeClr val="bg1"/>
              </a:buClr>
              <a:buFont typeface="System Font"/>
              <a:buChar char="–"/>
              <a:defRPr sz="2400">
                <a:solidFill>
                  <a:schemeClr val="bg1"/>
                </a:solidFill>
              </a:defRPr>
            </a:lvl3pPr>
            <a:lvl4pPr marL="0" indent="0">
              <a:buClr>
                <a:schemeClr val="bg1"/>
              </a:buClr>
              <a:buNone/>
              <a:defRPr sz="1800">
                <a:solidFill>
                  <a:schemeClr val="bg1"/>
                </a:solidFill>
              </a:defRPr>
            </a:lvl4pPr>
            <a:lvl5pPr marL="180000" indent="-180000">
              <a:buClr>
                <a:schemeClr val="bg1"/>
              </a:buClr>
              <a:defRPr sz="1800">
                <a:solidFill>
                  <a:schemeClr val="bg1"/>
                </a:solidFill>
              </a:defRPr>
            </a:lvl5pPr>
            <a:lvl6pPr marL="360000" indent="-216000">
              <a:buClr>
                <a:schemeClr val="bg1"/>
              </a:buClr>
              <a:buFont typeface="System Font"/>
              <a:buChar char="–"/>
              <a:defRPr sz="1800">
                <a:solidFill>
                  <a:schemeClr val="bg1"/>
                </a:solidFill>
              </a:defRPr>
            </a:lvl6pPr>
            <a:lvl7pPr marL="0" indent="0">
              <a:buClr>
                <a:schemeClr val="bg1"/>
              </a:buClr>
              <a:buNone/>
              <a:defRPr sz="1400">
                <a:solidFill>
                  <a:schemeClr val="bg1"/>
                </a:solidFill>
              </a:defRPr>
            </a:lvl7pPr>
            <a:lvl8pPr marL="144000" indent="-144000">
              <a:buClr>
                <a:schemeClr val="bg1"/>
              </a:buClr>
              <a:defRPr sz="1400">
                <a:solidFill>
                  <a:schemeClr val="bg1"/>
                </a:solidFill>
              </a:defRPr>
            </a:lvl8pPr>
            <a:lvl9pPr marL="288000" indent="-180000">
              <a:buClr>
                <a:schemeClr val="bg1"/>
              </a:buClr>
              <a:buFont typeface="System Font"/>
              <a:buChar char="–"/>
              <a:defRPr sz="1400">
                <a:solidFill>
                  <a:schemeClr val="bg1"/>
                </a:solidFill>
              </a:defRPr>
            </a:lvl9pPr>
          </a:lstStyle>
          <a:p>
            <a:pPr lvl="0"/>
            <a:r>
              <a:rPr lang="en-US"/>
              <a:t>Header</a:t>
            </a:r>
            <a:endParaRPr lang="en-GB"/>
          </a:p>
        </p:txBody>
      </p:sp>
      <p:sp>
        <p:nvSpPr>
          <p:cNvPr id="27" name="Text Placeholder 3">
            <a:extLst>
              <a:ext uri="{FF2B5EF4-FFF2-40B4-BE49-F238E27FC236}">
                <a16:creationId xmlns:a16="http://schemas.microsoft.com/office/drawing/2014/main" id="{4E9D164F-01F5-B546-AFAF-BBD9ACE190AC}"/>
              </a:ext>
            </a:extLst>
          </p:cNvPr>
          <p:cNvSpPr>
            <a:spLocks noGrp="1"/>
          </p:cNvSpPr>
          <p:nvPr>
            <p:ph type="body" sz="quarter" idx="37" hasCustomPrompt="1"/>
          </p:nvPr>
        </p:nvSpPr>
        <p:spPr>
          <a:xfrm>
            <a:off x="6284851" y="2921151"/>
            <a:ext cx="2477749" cy="313350"/>
          </a:xfrm>
        </p:spPr>
        <p:txBody>
          <a:bodyPr>
            <a:noAutofit/>
          </a:bodyPr>
          <a:lstStyle>
            <a:lvl1pPr marL="0" indent="0">
              <a:spcBef>
                <a:spcPts val="500"/>
              </a:spcBef>
              <a:buClr>
                <a:schemeClr val="bg1"/>
              </a:buClr>
              <a:buNone/>
              <a:defRPr sz="2400" b="1">
                <a:solidFill>
                  <a:schemeClr val="tx1"/>
                </a:solidFill>
              </a:defRPr>
            </a:lvl1pPr>
            <a:lvl2pPr marL="181783" indent="-180000">
              <a:buClr>
                <a:schemeClr val="bg1"/>
              </a:buClr>
              <a:defRPr sz="2400">
                <a:solidFill>
                  <a:schemeClr val="bg1"/>
                </a:solidFill>
              </a:defRPr>
            </a:lvl2pPr>
            <a:lvl3pPr marL="360000" indent="-252000">
              <a:buClr>
                <a:schemeClr val="bg1"/>
              </a:buClr>
              <a:buFont typeface="System Font"/>
              <a:buChar char="–"/>
              <a:defRPr sz="2400">
                <a:solidFill>
                  <a:schemeClr val="bg1"/>
                </a:solidFill>
              </a:defRPr>
            </a:lvl3pPr>
            <a:lvl4pPr marL="0" indent="0">
              <a:buClr>
                <a:schemeClr val="bg1"/>
              </a:buClr>
              <a:buNone/>
              <a:defRPr sz="1800">
                <a:solidFill>
                  <a:schemeClr val="bg1"/>
                </a:solidFill>
              </a:defRPr>
            </a:lvl4pPr>
            <a:lvl5pPr marL="180000" indent="-180000">
              <a:buClr>
                <a:schemeClr val="bg1"/>
              </a:buClr>
              <a:defRPr sz="1800">
                <a:solidFill>
                  <a:schemeClr val="bg1"/>
                </a:solidFill>
              </a:defRPr>
            </a:lvl5pPr>
            <a:lvl6pPr marL="360000" indent="-216000">
              <a:buClr>
                <a:schemeClr val="bg1"/>
              </a:buClr>
              <a:buFont typeface="System Font"/>
              <a:buChar char="–"/>
              <a:defRPr sz="1800">
                <a:solidFill>
                  <a:schemeClr val="bg1"/>
                </a:solidFill>
              </a:defRPr>
            </a:lvl6pPr>
            <a:lvl7pPr marL="0" indent="0">
              <a:buClr>
                <a:schemeClr val="bg1"/>
              </a:buClr>
              <a:buNone/>
              <a:defRPr sz="1400">
                <a:solidFill>
                  <a:schemeClr val="bg1"/>
                </a:solidFill>
              </a:defRPr>
            </a:lvl7pPr>
            <a:lvl8pPr marL="144000" indent="-144000">
              <a:buClr>
                <a:schemeClr val="bg1"/>
              </a:buClr>
              <a:defRPr sz="1400">
                <a:solidFill>
                  <a:schemeClr val="bg1"/>
                </a:solidFill>
              </a:defRPr>
            </a:lvl8pPr>
            <a:lvl9pPr marL="288000" indent="-180000">
              <a:buClr>
                <a:schemeClr val="bg1"/>
              </a:buClr>
              <a:buFont typeface="System Font"/>
              <a:buChar char="–"/>
              <a:defRPr sz="1400">
                <a:solidFill>
                  <a:schemeClr val="bg1"/>
                </a:solidFill>
              </a:defRPr>
            </a:lvl9pPr>
          </a:lstStyle>
          <a:p>
            <a:pPr lvl="0"/>
            <a:r>
              <a:rPr lang="en-US"/>
              <a:t>Header</a:t>
            </a:r>
            <a:endParaRPr lang="en-GB"/>
          </a:p>
        </p:txBody>
      </p:sp>
      <p:sp>
        <p:nvSpPr>
          <p:cNvPr id="28" name="Text Placeholder 3">
            <a:extLst>
              <a:ext uri="{FF2B5EF4-FFF2-40B4-BE49-F238E27FC236}">
                <a16:creationId xmlns:a16="http://schemas.microsoft.com/office/drawing/2014/main" id="{3FD69FC8-C79E-2049-A2E2-1468E4157B82}"/>
              </a:ext>
            </a:extLst>
          </p:cNvPr>
          <p:cNvSpPr>
            <a:spLocks noGrp="1"/>
          </p:cNvSpPr>
          <p:nvPr>
            <p:ph type="body" sz="quarter" idx="39" hasCustomPrompt="1"/>
          </p:nvPr>
        </p:nvSpPr>
        <p:spPr>
          <a:xfrm>
            <a:off x="9137717" y="2930674"/>
            <a:ext cx="2458948" cy="313350"/>
          </a:xfrm>
        </p:spPr>
        <p:txBody>
          <a:bodyPr>
            <a:noAutofit/>
          </a:bodyPr>
          <a:lstStyle>
            <a:lvl1pPr marL="0" indent="0">
              <a:spcBef>
                <a:spcPts val="500"/>
              </a:spcBef>
              <a:buClr>
                <a:schemeClr val="bg1"/>
              </a:buClr>
              <a:buNone/>
              <a:defRPr sz="2400" b="1">
                <a:solidFill>
                  <a:schemeClr val="tx1"/>
                </a:solidFill>
              </a:defRPr>
            </a:lvl1pPr>
            <a:lvl2pPr marL="181783" indent="-180000">
              <a:buClr>
                <a:schemeClr val="bg1"/>
              </a:buClr>
              <a:defRPr sz="2400">
                <a:solidFill>
                  <a:schemeClr val="bg1"/>
                </a:solidFill>
              </a:defRPr>
            </a:lvl2pPr>
            <a:lvl3pPr marL="360000" indent="-252000">
              <a:buClr>
                <a:schemeClr val="bg1"/>
              </a:buClr>
              <a:buFont typeface="System Font"/>
              <a:buChar char="–"/>
              <a:defRPr sz="2400">
                <a:solidFill>
                  <a:schemeClr val="bg1"/>
                </a:solidFill>
              </a:defRPr>
            </a:lvl3pPr>
            <a:lvl4pPr marL="0" indent="0">
              <a:buClr>
                <a:schemeClr val="bg1"/>
              </a:buClr>
              <a:buNone/>
              <a:defRPr sz="1800">
                <a:solidFill>
                  <a:schemeClr val="bg1"/>
                </a:solidFill>
              </a:defRPr>
            </a:lvl4pPr>
            <a:lvl5pPr marL="180000" indent="-180000">
              <a:buClr>
                <a:schemeClr val="bg1"/>
              </a:buClr>
              <a:defRPr sz="1800">
                <a:solidFill>
                  <a:schemeClr val="bg1"/>
                </a:solidFill>
              </a:defRPr>
            </a:lvl5pPr>
            <a:lvl6pPr marL="360000" indent="-216000">
              <a:buClr>
                <a:schemeClr val="bg1"/>
              </a:buClr>
              <a:buFont typeface="System Font"/>
              <a:buChar char="–"/>
              <a:defRPr sz="1800">
                <a:solidFill>
                  <a:schemeClr val="bg1"/>
                </a:solidFill>
              </a:defRPr>
            </a:lvl6pPr>
            <a:lvl7pPr marL="0" indent="0">
              <a:buClr>
                <a:schemeClr val="bg1"/>
              </a:buClr>
              <a:buNone/>
              <a:defRPr sz="1400">
                <a:solidFill>
                  <a:schemeClr val="bg1"/>
                </a:solidFill>
              </a:defRPr>
            </a:lvl7pPr>
            <a:lvl8pPr marL="144000" indent="-144000">
              <a:buClr>
                <a:schemeClr val="bg1"/>
              </a:buClr>
              <a:defRPr sz="1400">
                <a:solidFill>
                  <a:schemeClr val="bg1"/>
                </a:solidFill>
              </a:defRPr>
            </a:lvl8pPr>
            <a:lvl9pPr marL="288000" indent="-180000">
              <a:buClr>
                <a:schemeClr val="bg1"/>
              </a:buClr>
              <a:buFont typeface="System Font"/>
              <a:buChar char="–"/>
              <a:defRPr sz="1400">
                <a:solidFill>
                  <a:schemeClr val="bg1"/>
                </a:solidFill>
              </a:defRPr>
            </a:lvl9pPr>
          </a:lstStyle>
          <a:p>
            <a:pPr lvl="0"/>
            <a:r>
              <a:rPr lang="en-US"/>
              <a:t>Header</a:t>
            </a:r>
            <a:endParaRPr lang="en-GB"/>
          </a:p>
        </p:txBody>
      </p:sp>
      <p:sp>
        <p:nvSpPr>
          <p:cNvPr id="19" name="Slide Number Placeholder 10">
            <a:extLst>
              <a:ext uri="{FF2B5EF4-FFF2-40B4-BE49-F238E27FC236}">
                <a16:creationId xmlns:a16="http://schemas.microsoft.com/office/drawing/2014/main" id="{91E9EA03-1786-B943-9F68-C0CAFD26935F}"/>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a:p>
        </p:txBody>
      </p:sp>
      <p:sp>
        <p:nvSpPr>
          <p:cNvPr id="20" name="Footer Placeholder 3">
            <a:extLst>
              <a:ext uri="{FF2B5EF4-FFF2-40B4-BE49-F238E27FC236}">
                <a16:creationId xmlns:a16="http://schemas.microsoft.com/office/drawing/2014/main" id="{D33AC596-824E-5D47-8337-E73E32D85AB6}"/>
              </a:ext>
            </a:extLst>
          </p:cNvPr>
          <p:cNvSpPr>
            <a:spLocks noGrp="1"/>
          </p:cNvSpPr>
          <p:nvPr>
            <p:ph type="ftr" sz="quarter" idx="3"/>
          </p:nvPr>
        </p:nvSpPr>
        <p:spPr>
          <a:xfrm>
            <a:off x="67230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November Marketing Town Hall</a:t>
            </a:r>
          </a:p>
        </p:txBody>
      </p:sp>
      <p:sp>
        <p:nvSpPr>
          <p:cNvPr id="34" name="Title 1">
            <a:extLst>
              <a:ext uri="{FF2B5EF4-FFF2-40B4-BE49-F238E27FC236}">
                <a16:creationId xmlns:a16="http://schemas.microsoft.com/office/drawing/2014/main" id="{2062D769-D590-B54A-9BA2-25365D8F3FF3}"/>
              </a:ext>
            </a:extLst>
          </p:cNvPr>
          <p:cNvSpPr>
            <a:spLocks noGrp="1"/>
          </p:cNvSpPr>
          <p:nvPr>
            <p:ph type="title" hasCustomPrompt="1"/>
          </p:nvPr>
        </p:nvSpPr>
        <p:spPr>
          <a:xfrm>
            <a:off x="573069" y="816951"/>
            <a:ext cx="6606486"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a:t>Insert title</a:t>
            </a:r>
            <a:endParaRPr lang="en-GB"/>
          </a:p>
        </p:txBody>
      </p:sp>
      <p:sp>
        <p:nvSpPr>
          <p:cNvPr id="35" name="Text Placeholder 4">
            <a:extLst>
              <a:ext uri="{FF2B5EF4-FFF2-40B4-BE49-F238E27FC236}">
                <a16:creationId xmlns:a16="http://schemas.microsoft.com/office/drawing/2014/main" id="{EC61E08E-AD0F-2446-9CCC-75650B95B83A}"/>
              </a:ext>
            </a:extLst>
          </p:cNvPr>
          <p:cNvSpPr>
            <a:spLocks noGrp="1"/>
          </p:cNvSpPr>
          <p:nvPr>
            <p:ph type="body" sz="quarter" idx="34" hasCustomPrompt="1"/>
          </p:nvPr>
        </p:nvSpPr>
        <p:spPr>
          <a:xfrm>
            <a:off x="571780" y="3336521"/>
            <a:ext cx="2457751" cy="2805199"/>
          </a:xfrm>
        </p:spPr>
        <p:txBody>
          <a:bodyPr>
            <a:normAutofit/>
          </a:bodyPr>
          <a:lstStyle>
            <a:lvl1pPr marL="223200" indent="-223200">
              <a:lnSpc>
                <a:spcPct val="90000"/>
              </a:lnSpc>
              <a:spcBef>
                <a:spcPts val="300"/>
              </a:spcBef>
              <a:spcAft>
                <a:spcPts val="200"/>
              </a:spcAft>
              <a:buClr>
                <a:schemeClr val="accent1"/>
              </a:buClr>
              <a:buFont typeface="Arial" panose="020B0604020202020204" pitchFamily="34" charset="0"/>
              <a:buChar char="•"/>
              <a:defRPr sz="1800">
                <a:solidFill>
                  <a:schemeClr val="tx1"/>
                </a:solidFill>
              </a:defRPr>
            </a:lvl1pPr>
            <a:lvl2pPr marL="496800" indent="-270000">
              <a:lnSpc>
                <a:spcPct val="90000"/>
              </a:lnSpc>
              <a:spcBef>
                <a:spcPts val="300"/>
              </a:spcBef>
              <a:spcAft>
                <a:spcPts val="200"/>
              </a:spcAft>
              <a:buClr>
                <a:schemeClr val="accent1"/>
              </a:buClr>
              <a:defRPr sz="1800">
                <a:solidFill>
                  <a:schemeClr val="tx1"/>
                </a:solidFill>
              </a:defRPr>
            </a:lvl2pPr>
            <a:lvl3pPr marL="720000" indent="-219600">
              <a:lnSpc>
                <a:spcPct val="90000"/>
              </a:lnSpc>
              <a:spcBef>
                <a:spcPts val="300"/>
              </a:spcBef>
              <a:spcAft>
                <a:spcPts val="200"/>
              </a:spcAft>
              <a:buClr>
                <a:schemeClr val="accent1"/>
              </a:buClr>
              <a:buFont typeface="System Font"/>
              <a:buChar char="–"/>
              <a:defRPr sz="1400">
                <a:solidFill>
                  <a:schemeClr val="tx1"/>
                </a:solidFill>
              </a:defRPr>
            </a:lvl3pPr>
            <a:lvl4pPr marL="943200" indent="-219600">
              <a:lnSpc>
                <a:spcPct val="90000"/>
              </a:lnSpc>
              <a:spcBef>
                <a:spcPts val="300"/>
              </a:spcBef>
              <a:spcAft>
                <a:spcPts val="200"/>
              </a:spcAft>
              <a:buClr>
                <a:schemeClr val="accent1"/>
              </a:buClr>
              <a:buFont typeface="System Font"/>
              <a:buChar char="–"/>
              <a:defRPr sz="1400">
                <a:solidFill>
                  <a:schemeClr val="tx1"/>
                </a:solidFill>
              </a:defRPr>
            </a:lvl4pPr>
            <a:lvl5pPr marL="1173600" indent="-219600">
              <a:lnSpc>
                <a:spcPct val="90000"/>
              </a:lnSpc>
              <a:spcBef>
                <a:spcPts val="300"/>
              </a:spcBef>
              <a:spcAft>
                <a:spcPts val="200"/>
              </a:spcAft>
              <a:buClr>
                <a:schemeClr val="accent1"/>
              </a:buClr>
              <a:defRPr sz="1400">
                <a:solidFill>
                  <a:schemeClr val="tx1"/>
                </a:solidFill>
              </a:defRPr>
            </a:lvl5pPr>
            <a:lvl6pPr marL="648000" indent="-360000">
              <a:lnSpc>
                <a:spcPct val="90000"/>
              </a:lnSpc>
              <a:buClr>
                <a:schemeClr val="accent1"/>
              </a:buClr>
              <a:buFont typeface="System Font"/>
              <a:buChar char="–"/>
              <a:defRPr sz="1400">
                <a:solidFill>
                  <a:schemeClr val="tx1"/>
                </a:solidFill>
              </a:defRPr>
            </a:lvl6pPr>
            <a:lvl7pPr marL="216000" indent="-288000">
              <a:buClr>
                <a:schemeClr val="accent1"/>
              </a:buClr>
              <a:buFont typeface="Arial" panose="020B0604020202020204" pitchFamily="34" charset="0"/>
              <a:buChar char="•"/>
              <a:defRPr sz="1400" spc="40" baseline="0">
                <a:solidFill>
                  <a:schemeClr val="tx1"/>
                </a:solidFill>
              </a:defRPr>
            </a:lvl7pPr>
            <a:lvl8pPr marL="504000" indent="-360000">
              <a:spcBef>
                <a:spcPts val="500"/>
              </a:spcBef>
              <a:buClr>
                <a:schemeClr val="accent1"/>
              </a:buClr>
              <a:buFont typeface=".AppleSystemUIFont"/>
              <a:buChar char="–"/>
              <a:defRPr sz="1400">
                <a:solidFill>
                  <a:schemeClr val="tx1"/>
                </a:solidFill>
              </a:defRPr>
            </a:lvl8pPr>
            <a:lvl9pPr marL="648000" indent="-360000">
              <a:buClr>
                <a:schemeClr val="accent1"/>
              </a:buClr>
              <a:buFont typeface="System Font"/>
              <a:buChar char="–"/>
              <a:defRPr sz="1400">
                <a:solidFill>
                  <a:schemeClr val="tx1"/>
                </a:solidFill>
              </a:defRPr>
            </a:lvl9pPr>
          </a:lstStyle>
          <a:p>
            <a:pPr lvl="0"/>
            <a:r>
              <a:rPr lang="en-GB"/>
              <a:t>Click to edit master </a:t>
            </a:r>
            <a:br>
              <a:rPr lang="en-GB"/>
            </a:br>
            <a:r>
              <a:rPr lang="en-GB"/>
              <a:t>text styles</a:t>
            </a:r>
          </a:p>
          <a:p>
            <a:pPr lvl="1"/>
            <a:r>
              <a:rPr lang="en-GB"/>
              <a:t>Second level</a:t>
            </a:r>
          </a:p>
          <a:p>
            <a:pPr lvl="2"/>
            <a:r>
              <a:rPr lang="en-GB"/>
              <a:t>Third level</a:t>
            </a:r>
          </a:p>
          <a:p>
            <a:pPr lvl="3"/>
            <a:r>
              <a:rPr lang="en-GB"/>
              <a:t>Fourth level</a:t>
            </a:r>
          </a:p>
          <a:p>
            <a:pPr lvl="4"/>
            <a:r>
              <a:rPr lang="en-GB"/>
              <a:t>Fifth level</a:t>
            </a:r>
          </a:p>
        </p:txBody>
      </p:sp>
      <p:sp>
        <p:nvSpPr>
          <p:cNvPr id="40" name="Text Placeholder 4">
            <a:extLst>
              <a:ext uri="{FF2B5EF4-FFF2-40B4-BE49-F238E27FC236}">
                <a16:creationId xmlns:a16="http://schemas.microsoft.com/office/drawing/2014/main" id="{A08C8D22-9E3D-214A-B2E0-0666572896FC}"/>
              </a:ext>
            </a:extLst>
          </p:cNvPr>
          <p:cNvSpPr>
            <a:spLocks noGrp="1"/>
          </p:cNvSpPr>
          <p:nvPr>
            <p:ph type="body" sz="quarter" idx="40" hasCustomPrompt="1"/>
          </p:nvPr>
        </p:nvSpPr>
        <p:spPr>
          <a:xfrm>
            <a:off x="3427092" y="3336521"/>
            <a:ext cx="2457751" cy="2805199"/>
          </a:xfrm>
        </p:spPr>
        <p:txBody>
          <a:bodyPr>
            <a:normAutofit/>
          </a:bodyPr>
          <a:lstStyle>
            <a:lvl1pPr marL="223200" indent="-223200">
              <a:lnSpc>
                <a:spcPct val="90000"/>
              </a:lnSpc>
              <a:spcBef>
                <a:spcPts val="300"/>
              </a:spcBef>
              <a:spcAft>
                <a:spcPts val="200"/>
              </a:spcAft>
              <a:buClr>
                <a:schemeClr val="accent1"/>
              </a:buClr>
              <a:buFont typeface="Arial" panose="020B0604020202020204" pitchFamily="34" charset="0"/>
              <a:buChar char="•"/>
              <a:defRPr sz="1800">
                <a:solidFill>
                  <a:schemeClr val="tx1"/>
                </a:solidFill>
              </a:defRPr>
            </a:lvl1pPr>
            <a:lvl2pPr marL="496800" indent="-270000">
              <a:lnSpc>
                <a:spcPct val="90000"/>
              </a:lnSpc>
              <a:spcBef>
                <a:spcPts val="300"/>
              </a:spcBef>
              <a:spcAft>
                <a:spcPts val="200"/>
              </a:spcAft>
              <a:buClr>
                <a:schemeClr val="accent1"/>
              </a:buClr>
              <a:defRPr sz="1800">
                <a:solidFill>
                  <a:schemeClr val="tx1"/>
                </a:solidFill>
              </a:defRPr>
            </a:lvl2pPr>
            <a:lvl3pPr marL="720000" indent="-219600">
              <a:lnSpc>
                <a:spcPct val="90000"/>
              </a:lnSpc>
              <a:spcBef>
                <a:spcPts val="300"/>
              </a:spcBef>
              <a:spcAft>
                <a:spcPts val="200"/>
              </a:spcAft>
              <a:buClr>
                <a:schemeClr val="accent1"/>
              </a:buClr>
              <a:buFont typeface="System Font"/>
              <a:buChar char="–"/>
              <a:defRPr sz="1400">
                <a:solidFill>
                  <a:schemeClr val="tx1"/>
                </a:solidFill>
              </a:defRPr>
            </a:lvl3pPr>
            <a:lvl4pPr marL="943200" indent="-219600">
              <a:lnSpc>
                <a:spcPct val="90000"/>
              </a:lnSpc>
              <a:spcBef>
                <a:spcPts val="300"/>
              </a:spcBef>
              <a:spcAft>
                <a:spcPts val="200"/>
              </a:spcAft>
              <a:buClr>
                <a:schemeClr val="accent1"/>
              </a:buClr>
              <a:buFont typeface="System Font"/>
              <a:buChar char="–"/>
              <a:defRPr sz="1400">
                <a:solidFill>
                  <a:schemeClr val="tx1"/>
                </a:solidFill>
              </a:defRPr>
            </a:lvl4pPr>
            <a:lvl5pPr marL="1173600" indent="-219600">
              <a:lnSpc>
                <a:spcPct val="90000"/>
              </a:lnSpc>
              <a:spcBef>
                <a:spcPts val="300"/>
              </a:spcBef>
              <a:spcAft>
                <a:spcPts val="200"/>
              </a:spcAft>
              <a:buClr>
                <a:schemeClr val="accent1"/>
              </a:buClr>
              <a:defRPr sz="1400">
                <a:solidFill>
                  <a:schemeClr val="tx1"/>
                </a:solidFill>
              </a:defRPr>
            </a:lvl5pPr>
            <a:lvl6pPr marL="648000" indent="-360000">
              <a:lnSpc>
                <a:spcPct val="90000"/>
              </a:lnSpc>
              <a:buClr>
                <a:schemeClr val="accent1"/>
              </a:buClr>
              <a:buFont typeface="System Font"/>
              <a:buChar char="–"/>
              <a:defRPr sz="1400">
                <a:solidFill>
                  <a:schemeClr val="tx1"/>
                </a:solidFill>
              </a:defRPr>
            </a:lvl6pPr>
            <a:lvl7pPr marL="216000" indent="-288000">
              <a:buClr>
                <a:schemeClr val="accent1"/>
              </a:buClr>
              <a:buFont typeface="Arial" panose="020B0604020202020204" pitchFamily="34" charset="0"/>
              <a:buChar char="•"/>
              <a:defRPr sz="1400" spc="40" baseline="0">
                <a:solidFill>
                  <a:schemeClr val="tx1"/>
                </a:solidFill>
              </a:defRPr>
            </a:lvl7pPr>
            <a:lvl8pPr marL="504000" indent="-360000">
              <a:spcBef>
                <a:spcPts val="500"/>
              </a:spcBef>
              <a:buClr>
                <a:schemeClr val="accent1"/>
              </a:buClr>
              <a:buFont typeface=".AppleSystemUIFont"/>
              <a:buChar char="–"/>
              <a:defRPr sz="1400">
                <a:solidFill>
                  <a:schemeClr val="tx1"/>
                </a:solidFill>
              </a:defRPr>
            </a:lvl8pPr>
            <a:lvl9pPr marL="648000" indent="-360000">
              <a:buClr>
                <a:schemeClr val="accent1"/>
              </a:buClr>
              <a:buFont typeface="System Font"/>
              <a:buChar char="–"/>
              <a:defRPr sz="1400">
                <a:solidFill>
                  <a:schemeClr val="tx1"/>
                </a:solidFill>
              </a:defRPr>
            </a:lvl9pPr>
          </a:lstStyle>
          <a:p>
            <a:pPr lvl="0"/>
            <a:r>
              <a:rPr lang="en-GB"/>
              <a:t>Click to edit master </a:t>
            </a:r>
            <a:br>
              <a:rPr lang="en-GB"/>
            </a:br>
            <a:r>
              <a:rPr lang="en-GB"/>
              <a:t>text styles</a:t>
            </a:r>
          </a:p>
          <a:p>
            <a:pPr lvl="1"/>
            <a:r>
              <a:rPr lang="en-GB"/>
              <a:t>Second level</a:t>
            </a:r>
          </a:p>
          <a:p>
            <a:pPr lvl="2"/>
            <a:r>
              <a:rPr lang="en-GB"/>
              <a:t>Third level</a:t>
            </a:r>
          </a:p>
          <a:p>
            <a:pPr lvl="3"/>
            <a:r>
              <a:rPr lang="en-GB"/>
              <a:t>Fourth level</a:t>
            </a:r>
          </a:p>
          <a:p>
            <a:pPr lvl="4"/>
            <a:r>
              <a:rPr lang="en-GB"/>
              <a:t>Fifth level</a:t>
            </a:r>
          </a:p>
        </p:txBody>
      </p:sp>
      <p:sp>
        <p:nvSpPr>
          <p:cNvPr id="41" name="Text Placeholder 4">
            <a:extLst>
              <a:ext uri="{FF2B5EF4-FFF2-40B4-BE49-F238E27FC236}">
                <a16:creationId xmlns:a16="http://schemas.microsoft.com/office/drawing/2014/main" id="{17D1D482-59A4-4C45-9AB4-4E75B65E53F9}"/>
              </a:ext>
            </a:extLst>
          </p:cNvPr>
          <p:cNvSpPr>
            <a:spLocks noGrp="1"/>
          </p:cNvSpPr>
          <p:nvPr>
            <p:ph type="body" sz="quarter" idx="41" hasCustomPrompt="1"/>
          </p:nvPr>
        </p:nvSpPr>
        <p:spPr>
          <a:xfrm>
            <a:off x="6282404" y="3336521"/>
            <a:ext cx="2457751" cy="2805199"/>
          </a:xfrm>
        </p:spPr>
        <p:txBody>
          <a:bodyPr>
            <a:normAutofit/>
          </a:bodyPr>
          <a:lstStyle>
            <a:lvl1pPr marL="223200" indent="-223200">
              <a:lnSpc>
                <a:spcPct val="90000"/>
              </a:lnSpc>
              <a:spcBef>
                <a:spcPts val="300"/>
              </a:spcBef>
              <a:spcAft>
                <a:spcPts val="200"/>
              </a:spcAft>
              <a:buClr>
                <a:schemeClr val="accent1"/>
              </a:buClr>
              <a:buFont typeface="Arial" panose="020B0604020202020204" pitchFamily="34" charset="0"/>
              <a:buChar char="•"/>
              <a:defRPr sz="1800">
                <a:solidFill>
                  <a:schemeClr val="tx1"/>
                </a:solidFill>
              </a:defRPr>
            </a:lvl1pPr>
            <a:lvl2pPr marL="496800" indent="-270000">
              <a:lnSpc>
                <a:spcPct val="90000"/>
              </a:lnSpc>
              <a:spcBef>
                <a:spcPts val="300"/>
              </a:spcBef>
              <a:spcAft>
                <a:spcPts val="200"/>
              </a:spcAft>
              <a:buClr>
                <a:schemeClr val="accent1"/>
              </a:buClr>
              <a:defRPr sz="1800">
                <a:solidFill>
                  <a:schemeClr val="tx1"/>
                </a:solidFill>
              </a:defRPr>
            </a:lvl2pPr>
            <a:lvl3pPr marL="720000" indent="-219600">
              <a:lnSpc>
                <a:spcPct val="90000"/>
              </a:lnSpc>
              <a:spcBef>
                <a:spcPts val="300"/>
              </a:spcBef>
              <a:spcAft>
                <a:spcPts val="200"/>
              </a:spcAft>
              <a:buClr>
                <a:schemeClr val="accent1"/>
              </a:buClr>
              <a:buFont typeface="System Font"/>
              <a:buChar char="–"/>
              <a:defRPr sz="1400">
                <a:solidFill>
                  <a:schemeClr val="tx1"/>
                </a:solidFill>
              </a:defRPr>
            </a:lvl3pPr>
            <a:lvl4pPr marL="943200" indent="-219600">
              <a:lnSpc>
                <a:spcPct val="90000"/>
              </a:lnSpc>
              <a:spcBef>
                <a:spcPts val="300"/>
              </a:spcBef>
              <a:spcAft>
                <a:spcPts val="200"/>
              </a:spcAft>
              <a:buClr>
                <a:schemeClr val="accent1"/>
              </a:buClr>
              <a:buFont typeface="System Font"/>
              <a:buChar char="–"/>
              <a:defRPr sz="1400">
                <a:solidFill>
                  <a:schemeClr val="tx1"/>
                </a:solidFill>
              </a:defRPr>
            </a:lvl4pPr>
            <a:lvl5pPr marL="1173600" indent="-219600">
              <a:lnSpc>
                <a:spcPct val="90000"/>
              </a:lnSpc>
              <a:spcBef>
                <a:spcPts val="300"/>
              </a:spcBef>
              <a:spcAft>
                <a:spcPts val="200"/>
              </a:spcAft>
              <a:buClr>
                <a:schemeClr val="accent1"/>
              </a:buClr>
              <a:defRPr sz="1400">
                <a:solidFill>
                  <a:schemeClr val="tx1"/>
                </a:solidFill>
              </a:defRPr>
            </a:lvl5pPr>
            <a:lvl6pPr marL="648000" indent="-360000">
              <a:lnSpc>
                <a:spcPct val="90000"/>
              </a:lnSpc>
              <a:buClr>
                <a:schemeClr val="accent1"/>
              </a:buClr>
              <a:buFont typeface="System Font"/>
              <a:buChar char="–"/>
              <a:defRPr sz="1400">
                <a:solidFill>
                  <a:schemeClr val="tx1"/>
                </a:solidFill>
              </a:defRPr>
            </a:lvl6pPr>
            <a:lvl7pPr marL="216000" indent="-288000">
              <a:buClr>
                <a:schemeClr val="accent1"/>
              </a:buClr>
              <a:buFont typeface="Arial" panose="020B0604020202020204" pitchFamily="34" charset="0"/>
              <a:buChar char="•"/>
              <a:defRPr sz="1400" spc="40" baseline="0">
                <a:solidFill>
                  <a:schemeClr val="tx1"/>
                </a:solidFill>
              </a:defRPr>
            </a:lvl7pPr>
            <a:lvl8pPr marL="504000" indent="-360000">
              <a:spcBef>
                <a:spcPts val="500"/>
              </a:spcBef>
              <a:buClr>
                <a:schemeClr val="accent1"/>
              </a:buClr>
              <a:buFont typeface=".AppleSystemUIFont"/>
              <a:buChar char="–"/>
              <a:defRPr sz="1400">
                <a:solidFill>
                  <a:schemeClr val="tx1"/>
                </a:solidFill>
              </a:defRPr>
            </a:lvl8pPr>
            <a:lvl9pPr marL="648000" indent="-360000">
              <a:buClr>
                <a:schemeClr val="accent1"/>
              </a:buClr>
              <a:buFont typeface="System Font"/>
              <a:buChar char="–"/>
              <a:defRPr sz="1400">
                <a:solidFill>
                  <a:schemeClr val="tx1"/>
                </a:solidFill>
              </a:defRPr>
            </a:lvl9pPr>
          </a:lstStyle>
          <a:p>
            <a:pPr lvl="0"/>
            <a:r>
              <a:rPr lang="en-GB"/>
              <a:t>Click to edit master </a:t>
            </a:r>
            <a:br>
              <a:rPr lang="en-GB"/>
            </a:br>
            <a:r>
              <a:rPr lang="en-GB"/>
              <a:t>text styles</a:t>
            </a:r>
          </a:p>
          <a:p>
            <a:pPr lvl="1"/>
            <a:r>
              <a:rPr lang="en-GB"/>
              <a:t>Second level</a:t>
            </a:r>
          </a:p>
          <a:p>
            <a:pPr lvl="2"/>
            <a:r>
              <a:rPr lang="en-GB"/>
              <a:t>Third level</a:t>
            </a:r>
          </a:p>
          <a:p>
            <a:pPr lvl="3"/>
            <a:r>
              <a:rPr lang="en-GB"/>
              <a:t>Fourth level</a:t>
            </a:r>
          </a:p>
          <a:p>
            <a:pPr lvl="4"/>
            <a:r>
              <a:rPr lang="en-GB"/>
              <a:t>Fifth level</a:t>
            </a:r>
          </a:p>
        </p:txBody>
      </p:sp>
      <p:sp>
        <p:nvSpPr>
          <p:cNvPr id="42" name="Text Placeholder 4">
            <a:extLst>
              <a:ext uri="{FF2B5EF4-FFF2-40B4-BE49-F238E27FC236}">
                <a16:creationId xmlns:a16="http://schemas.microsoft.com/office/drawing/2014/main" id="{AF1E295C-6BEF-4745-904B-C8A2FA07FA32}"/>
              </a:ext>
            </a:extLst>
          </p:cNvPr>
          <p:cNvSpPr>
            <a:spLocks noGrp="1"/>
          </p:cNvSpPr>
          <p:nvPr>
            <p:ph type="body" sz="quarter" idx="42" hasCustomPrompt="1"/>
          </p:nvPr>
        </p:nvSpPr>
        <p:spPr>
          <a:xfrm>
            <a:off x="9137717" y="3336521"/>
            <a:ext cx="2457751" cy="2805199"/>
          </a:xfrm>
        </p:spPr>
        <p:txBody>
          <a:bodyPr>
            <a:normAutofit/>
          </a:bodyPr>
          <a:lstStyle>
            <a:lvl1pPr marL="223200" indent="-223200">
              <a:lnSpc>
                <a:spcPct val="90000"/>
              </a:lnSpc>
              <a:spcBef>
                <a:spcPts val="300"/>
              </a:spcBef>
              <a:spcAft>
                <a:spcPts val="200"/>
              </a:spcAft>
              <a:buClr>
                <a:schemeClr val="accent1"/>
              </a:buClr>
              <a:buFont typeface="Arial" panose="020B0604020202020204" pitchFamily="34" charset="0"/>
              <a:buChar char="•"/>
              <a:defRPr sz="1800">
                <a:solidFill>
                  <a:schemeClr val="tx1"/>
                </a:solidFill>
              </a:defRPr>
            </a:lvl1pPr>
            <a:lvl2pPr marL="496800" indent="-270000">
              <a:lnSpc>
                <a:spcPct val="90000"/>
              </a:lnSpc>
              <a:spcBef>
                <a:spcPts val="300"/>
              </a:spcBef>
              <a:spcAft>
                <a:spcPts val="200"/>
              </a:spcAft>
              <a:buClr>
                <a:schemeClr val="accent1"/>
              </a:buClr>
              <a:defRPr sz="1800">
                <a:solidFill>
                  <a:schemeClr val="tx1"/>
                </a:solidFill>
              </a:defRPr>
            </a:lvl2pPr>
            <a:lvl3pPr marL="720000" indent="-219600">
              <a:lnSpc>
                <a:spcPct val="90000"/>
              </a:lnSpc>
              <a:spcBef>
                <a:spcPts val="300"/>
              </a:spcBef>
              <a:spcAft>
                <a:spcPts val="200"/>
              </a:spcAft>
              <a:buClr>
                <a:schemeClr val="accent1"/>
              </a:buClr>
              <a:buFont typeface="System Font"/>
              <a:buChar char="–"/>
              <a:defRPr sz="1400">
                <a:solidFill>
                  <a:schemeClr val="tx1"/>
                </a:solidFill>
              </a:defRPr>
            </a:lvl3pPr>
            <a:lvl4pPr marL="943200" indent="-219600">
              <a:lnSpc>
                <a:spcPct val="90000"/>
              </a:lnSpc>
              <a:spcBef>
                <a:spcPts val="300"/>
              </a:spcBef>
              <a:spcAft>
                <a:spcPts val="200"/>
              </a:spcAft>
              <a:buClr>
                <a:schemeClr val="accent1"/>
              </a:buClr>
              <a:buFont typeface="System Font"/>
              <a:buChar char="–"/>
              <a:defRPr sz="1400">
                <a:solidFill>
                  <a:schemeClr val="tx1"/>
                </a:solidFill>
              </a:defRPr>
            </a:lvl4pPr>
            <a:lvl5pPr marL="1173600" indent="-219600">
              <a:lnSpc>
                <a:spcPct val="90000"/>
              </a:lnSpc>
              <a:spcBef>
                <a:spcPts val="300"/>
              </a:spcBef>
              <a:spcAft>
                <a:spcPts val="200"/>
              </a:spcAft>
              <a:buClr>
                <a:schemeClr val="accent1"/>
              </a:buClr>
              <a:defRPr sz="1400">
                <a:solidFill>
                  <a:schemeClr val="tx1"/>
                </a:solidFill>
              </a:defRPr>
            </a:lvl5pPr>
            <a:lvl6pPr marL="648000" indent="-360000">
              <a:lnSpc>
                <a:spcPct val="90000"/>
              </a:lnSpc>
              <a:buClr>
                <a:schemeClr val="accent1"/>
              </a:buClr>
              <a:buFont typeface="System Font"/>
              <a:buChar char="–"/>
              <a:defRPr sz="1400">
                <a:solidFill>
                  <a:schemeClr val="tx1"/>
                </a:solidFill>
              </a:defRPr>
            </a:lvl6pPr>
            <a:lvl7pPr marL="216000" indent="-288000">
              <a:buClr>
                <a:schemeClr val="accent1"/>
              </a:buClr>
              <a:buFont typeface="Arial" panose="020B0604020202020204" pitchFamily="34" charset="0"/>
              <a:buChar char="•"/>
              <a:defRPr sz="1400" spc="40" baseline="0">
                <a:solidFill>
                  <a:schemeClr val="tx1"/>
                </a:solidFill>
              </a:defRPr>
            </a:lvl7pPr>
            <a:lvl8pPr marL="504000" indent="-360000">
              <a:spcBef>
                <a:spcPts val="500"/>
              </a:spcBef>
              <a:buClr>
                <a:schemeClr val="accent1"/>
              </a:buClr>
              <a:buFont typeface=".AppleSystemUIFont"/>
              <a:buChar char="–"/>
              <a:defRPr sz="1400">
                <a:solidFill>
                  <a:schemeClr val="tx1"/>
                </a:solidFill>
              </a:defRPr>
            </a:lvl8pPr>
            <a:lvl9pPr marL="648000" indent="-360000">
              <a:buClr>
                <a:schemeClr val="accent1"/>
              </a:buClr>
              <a:buFont typeface="System Font"/>
              <a:buChar char="–"/>
              <a:defRPr sz="1400">
                <a:solidFill>
                  <a:schemeClr val="tx1"/>
                </a:solidFill>
              </a:defRPr>
            </a:lvl9pPr>
          </a:lstStyle>
          <a:p>
            <a:pPr lvl="0"/>
            <a:r>
              <a:rPr lang="en-GB"/>
              <a:t>Click to edit master </a:t>
            </a:r>
            <a:br>
              <a:rPr lang="en-GB"/>
            </a:br>
            <a:r>
              <a:rPr lang="en-GB"/>
              <a:t>text styles</a:t>
            </a:r>
          </a:p>
          <a:p>
            <a:pPr lvl="1"/>
            <a:r>
              <a:rPr lang="en-GB"/>
              <a:t>Second level</a:t>
            </a:r>
          </a:p>
          <a:p>
            <a:pPr lvl="2"/>
            <a:r>
              <a:rPr lang="en-GB"/>
              <a:t>Third level</a:t>
            </a:r>
          </a:p>
          <a:p>
            <a:pPr lvl="3"/>
            <a:r>
              <a:rPr lang="en-GB"/>
              <a:t>Fourth level</a:t>
            </a:r>
          </a:p>
          <a:p>
            <a:pPr lvl="4"/>
            <a:r>
              <a:rPr lang="en-GB"/>
              <a:t>Fifth level</a:t>
            </a:r>
          </a:p>
        </p:txBody>
      </p:sp>
      <p:sp>
        <p:nvSpPr>
          <p:cNvPr id="17" name="Text Placeholder 17">
            <a:extLst>
              <a:ext uri="{FF2B5EF4-FFF2-40B4-BE49-F238E27FC236}">
                <a16:creationId xmlns:a16="http://schemas.microsoft.com/office/drawing/2014/main" id="{3E99627F-DF5B-534E-98EB-484D1DA64E4C}"/>
              </a:ext>
            </a:extLst>
          </p:cNvPr>
          <p:cNvSpPr>
            <a:spLocks noGrp="1"/>
          </p:cNvSpPr>
          <p:nvPr>
            <p:ph type="body" sz="quarter" idx="29" hasCustomPrompt="1"/>
          </p:nvPr>
        </p:nvSpPr>
        <p:spPr>
          <a:xfrm>
            <a:off x="571824" y="1193187"/>
            <a:ext cx="6586464"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tx1"/>
                </a:solidFill>
                <a:latin typeface="+mj-lt"/>
                <a:ea typeface="+mj-ea"/>
                <a:cs typeface="+mj-cs"/>
              </a:defRPr>
            </a:lvl1pPr>
          </a:lstStyle>
          <a:p>
            <a:pPr lvl="0"/>
            <a:r>
              <a:rPr lang="en-US"/>
              <a:t>Insert subtitle</a:t>
            </a:r>
          </a:p>
        </p:txBody>
      </p:sp>
    </p:spTree>
    <p:extLst>
      <p:ext uri="{BB962C8B-B14F-4D97-AF65-F5344CB8AC3E}">
        <p14:creationId xmlns:p14="http://schemas.microsoft.com/office/powerpoint/2010/main" val="231876522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 column icons_purp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774BC0F-2AA3-2042-8A21-1D83CEDAF527}"/>
              </a:ext>
            </a:extLst>
          </p:cNvPr>
          <p:cNvSpPr/>
          <p:nvPr userDrawn="1"/>
        </p:nvSpPr>
        <p:spPr>
          <a:xfrm>
            <a:off x="0" y="407988"/>
            <a:ext cx="12192000" cy="5953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bg1"/>
              </a:solidFill>
            </a:endParaRPr>
          </a:p>
        </p:txBody>
      </p:sp>
      <p:sp>
        <p:nvSpPr>
          <p:cNvPr id="21" name="Picture Placeholder 6">
            <a:extLst>
              <a:ext uri="{FF2B5EF4-FFF2-40B4-BE49-F238E27FC236}">
                <a16:creationId xmlns:a16="http://schemas.microsoft.com/office/drawing/2014/main" id="{DD986BFC-B1B5-0845-86F8-F91F84C3C981}"/>
              </a:ext>
            </a:extLst>
          </p:cNvPr>
          <p:cNvSpPr>
            <a:spLocks noGrp="1"/>
          </p:cNvSpPr>
          <p:nvPr>
            <p:ph type="pic" sz="quarter" idx="18" hasCustomPrompt="1"/>
          </p:nvPr>
        </p:nvSpPr>
        <p:spPr>
          <a:xfrm>
            <a:off x="571779" y="1812925"/>
            <a:ext cx="813599" cy="813599"/>
          </a:xfrm>
        </p:spPr>
        <p:txBody>
          <a:bodyPr anchor="ctr" anchorCtr="0">
            <a:noAutofit/>
          </a:bodyPr>
          <a:lstStyle>
            <a:lvl1pPr marL="0" indent="0" algn="ctr">
              <a:buClr>
                <a:schemeClr val="bg1"/>
              </a:buClr>
              <a:buNone/>
              <a:defRPr sz="800">
                <a:solidFill>
                  <a:schemeClr val="bg1"/>
                </a:solidFill>
              </a:defRPr>
            </a:lvl1pPr>
          </a:lstStyle>
          <a:p>
            <a:r>
              <a:rPr lang="en-GB"/>
              <a:t>Insert icon</a:t>
            </a:r>
          </a:p>
        </p:txBody>
      </p:sp>
      <p:sp>
        <p:nvSpPr>
          <p:cNvPr id="22" name="Picture Placeholder 6">
            <a:extLst>
              <a:ext uri="{FF2B5EF4-FFF2-40B4-BE49-F238E27FC236}">
                <a16:creationId xmlns:a16="http://schemas.microsoft.com/office/drawing/2014/main" id="{0150A6D8-5FEF-4C4B-B008-9AC1254902F4}"/>
              </a:ext>
            </a:extLst>
          </p:cNvPr>
          <p:cNvSpPr>
            <a:spLocks noGrp="1"/>
          </p:cNvSpPr>
          <p:nvPr>
            <p:ph type="pic" sz="quarter" idx="19" hasCustomPrompt="1"/>
          </p:nvPr>
        </p:nvSpPr>
        <p:spPr>
          <a:xfrm>
            <a:off x="3427092" y="1812925"/>
            <a:ext cx="813599" cy="813599"/>
          </a:xfrm>
        </p:spPr>
        <p:txBody>
          <a:bodyPr anchor="ctr" anchorCtr="0">
            <a:noAutofit/>
          </a:bodyPr>
          <a:lstStyle>
            <a:lvl1pPr marL="0" indent="0" algn="ctr">
              <a:buClr>
                <a:schemeClr val="bg1"/>
              </a:buClr>
              <a:buNone/>
              <a:defRPr sz="800">
                <a:solidFill>
                  <a:schemeClr val="bg1"/>
                </a:solidFill>
              </a:defRPr>
            </a:lvl1pPr>
          </a:lstStyle>
          <a:p>
            <a:r>
              <a:rPr lang="en-GB"/>
              <a:t>Insert icon</a:t>
            </a:r>
          </a:p>
        </p:txBody>
      </p:sp>
      <p:sp>
        <p:nvSpPr>
          <p:cNvPr id="23" name="Picture Placeholder 6">
            <a:extLst>
              <a:ext uri="{FF2B5EF4-FFF2-40B4-BE49-F238E27FC236}">
                <a16:creationId xmlns:a16="http://schemas.microsoft.com/office/drawing/2014/main" id="{595D18D7-284F-1043-8DBE-B4616A7B14D5}"/>
              </a:ext>
            </a:extLst>
          </p:cNvPr>
          <p:cNvSpPr>
            <a:spLocks noGrp="1"/>
          </p:cNvSpPr>
          <p:nvPr>
            <p:ph type="pic" sz="quarter" idx="20" hasCustomPrompt="1"/>
          </p:nvPr>
        </p:nvSpPr>
        <p:spPr>
          <a:xfrm>
            <a:off x="6282405" y="1812925"/>
            <a:ext cx="813599" cy="813599"/>
          </a:xfrm>
        </p:spPr>
        <p:txBody>
          <a:bodyPr anchor="ctr" anchorCtr="0">
            <a:noAutofit/>
          </a:bodyPr>
          <a:lstStyle>
            <a:lvl1pPr marL="0" indent="0" algn="ctr">
              <a:buClr>
                <a:schemeClr val="bg1"/>
              </a:buClr>
              <a:buNone/>
              <a:defRPr sz="800">
                <a:solidFill>
                  <a:schemeClr val="bg1"/>
                </a:solidFill>
              </a:defRPr>
            </a:lvl1pPr>
          </a:lstStyle>
          <a:p>
            <a:r>
              <a:rPr lang="en-GB"/>
              <a:t>Insert icon</a:t>
            </a:r>
          </a:p>
        </p:txBody>
      </p:sp>
      <p:sp>
        <p:nvSpPr>
          <p:cNvPr id="24" name="Picture Placeholder 6">
            <a:extLst>
              <a:ext uri="{FF2B5EF4-FFF2-40B4-BE49-F238E27FC236}">
                <a16:creationId xmlns:a16="http://schemas.microsoft.com/office/drawing/2014/main" id="{27E3DB0E-9BB9-E04A-9BB7-6CE5E521CDA0}"/>
              </a:ext>
            </a:extLst>
          </p:cNvPr>
          <p:cNvSpPr>
            <a:spLocks noGrp="1"/>
          </p:cNvSpPr>
          <p:nvPr>
            <p:ph type="pic" sz="quarter" idx="21" hasCustomPrompt="1"/>
          </p:nvPr>
        </p:nvSpPr>
        <p:spPr>
          <a:xfrm>
            <a:off x="9137717" y="1812925"/>
            <a:ext cx="813599" cy="813599"/>
          </a:xfrm>
        </p:spPr>
        <p:txBody>
          <a:bodyPr anchor="ctr" anchorCtr="0">
            <a:noAutofit/>
          </a:bodyPr>
          <a:lstStyle>
            <a:lvl1pPr marL="0" indent="0" algn="ctr">
              <a:buClr>
                <a:schemeClr val="bg1"/>
              </a:buClr>
              <a:buNone/>
              <a:defRPr sz="800">
                <a:solidFill>
                  <a:schemeClr val="bg1"/>
                </a:solidFill>
              </a:defRPr>
            </a:lvl1pPr>
          </a:lstStyle>
          <a:p>
            <a:r>
              <a:rPr lang="en-GB"/>
              <a:t>Insert icon</a:t>
            </a:r>
          </a:p>
        </p:txBody>
      </p:sp>
      <p:sp>
        <p:nvSpPr>
          <p:cNvPr id="25" name="Text Placeholder 3">
            <a:extLst>
              <a:ext uri="{FF2B5EF4-FFF2-40B4-BE49-F238E27FC236}">
                <a16:creationId xmlns:a16="http://schemas.microsoft.com/office/drawing/2014/main" id="{77BADC42-294C-E848-8B3A-C91990676FF8}"/>
              </a:ext>
            </a:extLst>
          </p:cNvPr>
          <p:cNvSpPr>
            <a:spLocks noGrp="1"/>
          </p:cNvSpPr>
          <p:nvPr>
            <p:ph type="body" sz="quarter" idx="33" hasCustomPrompt="1"/>
          </p:nvPr>
        </p:nvSpPr>
        <p:spPr>
          <a:xfrm>
            <a:off x="571780" y="2930682"/>
            <a:ext cx="2477882" cy="313350"/>
          </a:xfrm>
        </p:spPr>
        <p:txBody>
          <a:bodyPr>
            <a:noAutofit/>
          </a:bodyPr>
          <a:lstStyle>
            <a:lvl1pPr marL="0" indent="0">
              <a:spcBef>
                <a:spcPts val="500"/>
              </a:spcBef>
              <a:buClr>
                <a:schemeClr val="bg1"/>
              </a:buClr>
              <a:buNone/>
              <a:defRPr sz="2400" b="1">
                <a:solidFill>
                  <a:schemeClr val="bg1"/>
                </a:solidFill>
              </a:defRPr>
            </a:lvl1pPr>
            <a:lvl2pPr marL="181783" indent="-180000">
              <a:buClr>
                <a:schemeClr val="bg1"/>
              </a:buClr>
              <a:defRPr sz="2400">
                <a:solidFill>
                  <a:schemeClr val="bg1"/>
                </a:solidFill>
              </a:defRPr>
            </a:lvl2pPr>
            <a:lvl3pPr marL="360000" indent="-252000">
              <a:buClr>
                <a:schemeClr val="bg1"/>
              </a:buClr>
              <a:buFont typeface="System Font"/>
              <a:buChar char="–"/>
              <a:defRPr sz="2400">
                <a:solidFill>
                  <a:schemeClr val="bg1"/>
                </a:solidFill>
              </a:defRPr>
            </a:lvl3pPr>
            <a:lvl4pPr marL="0" indent="0">
              <a:buClr>
                <a:schemeClr val="bg1"/>
              </a:buClr>
              <a:buNone/>
              <a:defRPr sz="1800">
                <a:solidFill>
                  <a:schemeClr val="bg1"/>
                </a:solidFill>
              </a:defRPr>
            </a:lvl4pPr>
            <a:lvl5pPr marL="180000" indent="-180000">
              <a:buClr>
                <a:schemeClr val="bg1"/>
              </a:buClr>
              <a:defRPr sz="1800">
                <a:solidFill>
                  <a:schemeClr val="bg1"/>
                </a:solidFill>
              </a:defRPr>
            </a:lvl5pPr>
            <a:lvl6pPr marL="360000" indent="-216000">
              <a:buClr>
                <a:schemeClr val="bg1"/>
              </a:buClr>
              <a:buFont typeface="System Font"/>
              <a:buChar char="–"/>
              <a:defRPr sz="1800">
                <a:solidFill>
                  <a:schemeClr val="bg1"/>
                </a:solidFill>
              </a:defRPr>
            </a:lvl6pPr>
            <a:lvl7pPr marL="0" indent="0">
              <a:buClr>
                <a:schemeClr val="bg1"/>
              </a:buClr>
              <a:buNone/>
              <a:defRPr sz="1400">
                <a:solidFill>
                  <a:schemeClr val="bg1"/>
                </a:solidFill>
              </a:defRPr>
            </a:lvl7pPr>
            <a:lvl8pPr marL="144000" indent="-144000">
              <a:buClr>
                <a:schemeClr val="bg1"/>
              </a:buClr>
              <a:defRPr sz="1400">
                <a:solidFill>
                  <a:schemeClr val="bg1"/>
                </a:solidFill>
              </a:defRPr>
            </a:lvl8pPr>
            <a:lvl9pPr marL="288000" indent="-180000">
              <a:buClr>
                <a:schemeClr val="bg1"/>
              </a:buClr>
              <a:buFont typeface="System Font"/>
              <a:buChar char="–"/>
              <a:defRPr sz="1400">
                <a:solidFill>
                  <a:schemeClr val="bg1"/>
                </a:solidFill>
              </a:defRPr>
            </a:lvl9pPr>
          </a:lstStyle>
          <a:p>
            <a:pPr lvl="0"/>
            <a:r>
              <a:rPr lang="en-US"/>
              <a:t>Header</a:t>
            </a:r>
            <a:endParaRPr lang="en-GB"/>
          </a:p>
        </p:txBody>
      </p:sp>
      <p:sp>
        <p:nvSpPr>
          <p:cNvPr id="26" name="Text Placeholder 3">
            <a:extLst>
              <a:ext uri="{FF2B5EF4-FFF2-40B4-BE49-F238E27FC236}">
                <a16:creationId xmlns:a16="http://schemas.microsoft.com/office/drawing/2014/main" id="{9290AFA5-F3F8-BC4B-AA7C-E0A303B1B792}"/>
              </a:ext>
            </a:extLst>
          </p:cNvPr>
          <p:cNvSpPr>
            <a:spLocks noGrp="1"/>
          </p:cNvSpPr>
          <p:nvPr>
            <p:ph type="body" sz="quarter" idx="35" hasCustomPrompt="1"/>
          </p:nvPr>
        </p:nvSpPr>
        <p:spPr>
          <a:xfrm>
            <a:off x="3424780" y="2925916"/>
            <a:ext cx="2484953" cy="313350"/>
          </a:xfrm>
        </p:spPr>
        <p:txBody>
          <a:bodyPr>
            <a:noAutofit/>
          </a:bodyPr>
          <a:lstStyle>
            <a:lvl1pPr marL="0" indent="0">
              <a:spcBef>
                <a:spcPts val="500"/>
              </a:spcBef>
              <a:buClr>
                <a:schemeClr val="bg1"/>
              </a:buClr>
              <a:buNone/>
              <a:defRPr sz="2400" b="1">
                <a:solidFill>
                  <a:schemeClr val="bg1"/>
                </a:solidFill>
              </a:defRPr>
            </a:lvl1pPr>
            <a:lvl2pPr marL="181783" indent="-180000">
              <a:buClr>
                <a:schemeClr val="bg1"/>
              </a:buClr>
              <a:defRPr sz="2400">
                <a:solidFill>
                  <a:schemeClr val="bg1"/>
                </a:solidFill>
              </a:defRPr>
            </a:lvl2pPr>
            <a:lvl3pPr marL="360000" indent="-252000">
              <a:buClr>
                <a:schemeClr val="bg1"/>
              </a:buClr>
              <a:buFont typeface="System Font"/>
              <a:buChar char="–"/>
              <a:defRPr sz="2400">
                <a:solidFill>
                  <a:schemeClr val="bg1"/>
                </a:solidFill>
              </a:defRPr>
            </a:lvl3pPr>
            <a:lvl4pPr marL="0" indent="0">
              <a:buClr>
                <a:schemeClr val="bg1"/>
              </a:buClr>
              <a:buNone/>
              <a:defRPr sz="1800">
                <a:solidFill>
                  <a:schemeClr val="bg1"/>
                </a:solidFill>
              </a:defRPr>
            </a:lvl4pPr>
            <a:lvl5pPr marL="180000" indent="-180000">
              <a:buClr>
                <a:schemeClr val="bg1"/>
              </a:buClr>
              <a:defRPr sz="1800">
                <a:solidFill>
                  <a:schemeClr val="bg1"/>
                </a:solidFill>
              </a:defRPr>
            </a:lvl5pPr>
            <a:lvl6pPr marL="360000" indent="-216000">
              <a:buClr>
                <a:schemeClr val="bg1"/>
              </a:buClr>
              <a:buFont typeface="System Font"/>
              <a:buChar char="–"/>
              <a:defRPr sz="1800">
                <a:solidFill>
                  <a:schemeClr val="bg1"/>
                </a:solidFill>
              </a:defRPr>
            </a:lvl6pPr>
            <a:lvl7pPr marL="0" indent="0">
              <a:buClr>
                <a:schemeClr val="bg1"/>
              </a:buClr>
              <a:buNone/>
              <a:defRPr sz="1400">
                <a:solidFill>
                  <a:schemeClr val="bg1"/>
                </a:solidFill>
              </a:defRPr>
            </a:lvl7pPr>
            <a:lvl8pPr marL="144000" indent="-144000">
              <a:buClr>
                <a:schemeClr val="bg1"/>
              </a:buClr>
              <a:defRPr sz="1400">
                <a:solidFill>
                  <a:schemeClr val="bg1"/>
                </a:solidFill>
              </a:defRPr>
            </a:lvl8pPr>
            <a:lvl9pPr marL="288000" indent="-180000">
              <a:buClr>
                <a:schemeClr val="bg1"/>
              </a:buClr>
              <a:buFont typeface="System Font"/>
              <a:buChar char="–"/>
              <a:defRPr sz="1400">
                <a:solidFill>
                  <a:schemeClr val="bg1"/>
                </a:solidFill>
              </a:defRPr>
            </a:lvl9pPr>
          </a:lstStyle>
          <a:p>
            <a:pPr lvl="0"/>
            <a:r>
              <a:rPr lang="en-US"/>
              <a:t>Header</a:t>
            </a:r>
            <a:endParaRPr lang="en-GB"/>
          </a:p>
        </p:txBody>
      </p:sp>
      <p:sp>
        <p:nvSpPr>
          <p:cNvPr id="27" name="Text Placeholder 3">
            <a:extLst>
              <a:ext uri="{FF2B5EF4-FFF2-40B4-BE49-F238E27FC236}">
                <a16:creationId xmlns:a16="http://schemas.microsoft.com/office/drawing/2014/main" id="{4E9D164F-01F5-B546-AFAF-BBD9ACE190AC}"/>
              </a:ext>
            </a:extLst>
          </p:cNvPr>
          <p:cNvSpPr>
            <a:spLocks noGrp="1"/>
          </p:cNvSpPr>
          <p:nvPr>
            <p:ph type="body" sz="quarter" idx="37" hasCustomPrompt="1"/>
          </p:nvPr>
        </p:nvSpPr>
        <p:spPr>
          <a:xfrm>
            <a:off x="6284851" y="2921151"/>
            <a:ext cx="2477749" cy="313350"/>
          </a:xfrm>
        </p:spPr>
        <p:txBody>
          <a:bodyPr>
            <a:noAutofit/>
          </a:bodyPr>
          <a:lstStyle>
            <a:lvl1pPr marL="0" indent="0">
              <a:spcBef>
                <a:spcPts val="500"/>
              </a:spcBef>
              <a:buClr>
                <a:schemeClr val="bg1"/>
              </a:buClr>
              <a:buNone/>
              <a:defRPr sz="2400" b="1">
                <a:solidFill>
                  <a:schemeClr val="bg1"/>
                </a:solidFill>
              </a:defRPr>
            </a:lvl1pPr>
            <a:lvl2pPr marL="181783" indent="-180000">
              <a:buClr>
                <a:schemeClr val="bg1"/>
              </a:buClr>
              <a:defRPr sz="2400">
                <a:solidFill>
                  <a:schemeClr val="bg1"/>
                </a:solidFill>
              </a:defRPr>
            </a:lvl2pPr>
            <a:lvl3pPr marL="360000" indent="-252000">
              <a:buClr>
                <a:schemeClr val="bg1"/>
              </a:buClr>
              <a:buFont typeface="System Font"/>
              <a:buChar char="–"/>
              <a:defRPr sz="2400">
                <a:solidFill>
                  <a:schemeClr val="bg1"/>
                </a:solidFill>
              </a:defRPr>
            </a:lvl3pPr>
            <a:lvl4pPr marL="0" indent="0">
              <a:buClr>
                <a:schemeClr val="bg1"/>
              </a:buClr>
              <a:buNone/>
              <a:defRPr sz="1800">
                <a:solidFill>
                  <a:schemeClr val="bg1"/>
                </a:solidFill>
              </a:defRPr>
            </a:lvl4pPr>
            <a:lvl5pPr marL="180000" indent="-180000">
              <a:buClr>
                <a:schemeClr val="bg1"/>
              </a:buClr>
              <a:defRPr sz="1800">
                <a:solidFill>
                  <a:schemeClr val="bg1"/>
                </a:solidFill>
              </a:defRPr>
            </a:lvl5pPr>
            <a:lvl6pPr marL="360000" indent="-216000">
              <a:buClr>
                <a:schemeClr val="bg1"/>
              </a:buClr>
              <a:buFont typeface="System Font"/>
              <a:buChar char="–"/>
              <a:defRPr sz="1800">
                <a:solidFill>
                  <a:schemeClr val="bg1"/>
                </a:solidFill>
              </a:defRPr>
            </a:lvl6pPr>
            <a:lvl7pPr marL="0" indent="0">
              <a:buClr>
                <a:schemeClr val="bg1"/>
              </a:buClr>
              <a:buNone/>
              <a:defRPr sz="1400">
                <a:solidFill>
                  <a:schemeClr val="bg1"/>
                </a:solidFill>
              </a:defRPr>
            </a:lvl7pPr>
            <a:lvl8pPr marL="144000" indent="-144000">
              <a:buClr>
                <a:schemeClr val="bg1"/>
              </a:buClr>
              <a:defRPr sz="1400">
                <a:solidFill>
                  <a:schemeClr val="bg1"/>
                </a:solidFill>
              </a:defRPr>
            </a:lvl8pPr>
            <a:lvl9pPr marL="288000" indent="-180000">
              <a:buClr>
                <a:schemeClr val="bg1"/>
              </a:buClr>
              <a:buFont typeface="System Font"/>
              <a:buChar char="–"/>
              <a:defRPr sz="1400">
                <a:solidFill>
                  <a:schemeClr val="bg1"/>
                </a:solidFill>
              </a:defRPr>
            </a:lvl9pPr>
          </a:lstStyle>
          <a:p>
            <a:pPr lvl="0"/>
            <a:r>
              <a:rPr lang="en-US"/>
              <a:t>Header</a:t>
            </a:r>
            <a:endParaRPr lang="en-GB"/>
          </a:p>
        </p:txBody>
      </p:sp>
      <p:sp>
        <p:nvSpPr>
          <p:cNvPr id="28" name="Text Placeholder 3">
            <a:extLst>
              <a:ext uri="{FF2B5EF4-FFF2-40B4-BE49-F238E27FC236}">
                <a16:creationId xmlns:a16="http://schemas.microsoft.com/office/drawing/2014/main" id="{3FD69FC8-C79E-2049-A2E2-1468E4157B82}"/>
              </a:ext>
            </a:extLst>
          </p:cNvPr>
          <p:cNvSpPr>
            <a:spLocks noGrp="1"/>
          </p:cNvSpPr>
          <p:nvPr>
            <p:ph type="body" sz="quarter" idx="39" hasCustomPrompt="1"/>
          </p:nvPr>
        </p:nvSpPr>
        <p:spPr>
          <a:xfrm>
            <a:off x="9137717" y="2930674"/>
            <a:ext cx="2458948" cy="313350"/>
          </a:xfrm>
        </p:spPr>
        <p:txBody>
          <a:bodyPr>
            <a:noAutofit/>
          </a:bodyPr>
          <a:lstStyle>
            <a:lvl1pPr marL="0" indent="0">
              <a:spcBef>
                <a:spcPts val="500"/>
              </a:spcBef>
              <a:buClr>
                <a:schemeClr val="bg1"/>
              </a:buClr>
              <a:buNone/>
              <a:defRPr sz="2400" b="1">
                <a:solidFill>
                  <a:schemeClr val="bg1"/>
                </a:solidFill>
              </a:defRPr>
            </a:lvl1pPr>
            <a:lvl2pPr marL="181783" indent="-180000">
              <a:buClr>
                <a:schemeClr val="bg1"/>
              </a:buClr>
              <a:defRPr sz="2400">
                <a:solidFill>
                  <a:schemeClr val="bg1"/>
                </a:solidFill>
              </a:defRPr>
            </a:lvl2pPr>
            <a:lvl3pPr marL="360000" indent="-252000">
              <a:buClr>
                <a:schemeClr val="bg1"/>
              </a:buClr>
              <a:buFont typeface="System Font"/>
              <a:buChar char="–"/>
              <a:defRPr sz="2400">
                <a:solidFill>
                  <a:schemeClr val="bg1"/>
                </a:solidFill>
              </a:defRPr>
            </a:lvl3pPr>
            <a:lvl4pPr marL="0" indent="0">
              <a:buClr>
                <a:schemeClr val="bg1"/>
              </a:buClr>
              <a:buNone/>
              <a:defRPr sz="1800">
                <a:solidFill>
                  <a:schemeClr val="bg1"/>
                </a:solidFill>
              </a:defRPr>
            </a:lvl4pPr>
            <a:lvl5pPr marL="180000" indent="-180000">
              <a:buClr>
                <a:schemeClr val="bg1"/>
              </a:buClr>
              <a:defRPr sz="1800">
                <a:solidFill>
                  <a:schemeClr val="bg1"/>
                </a:solidFill>
              </a:defRPr>
            </a:lvl5pPr>
            <a:lvl6pPr marL="360000" indent="-216000">
              <a:buClr>
                <a:schemeClr val="bg1"/>
              </a:buClr>
              <a:buFont typeface="System Font"/>
              <a:buChar char="–"/>
              <a:defRPr sz="1800">
                <a:solidFill>
                  <a:schemeClr val="bg1"/>
                </a:solidFill>
              </a:defRPr>
            </a:lvl6pPr>
            <a:lvl7pPr marL="0" indent="0">
              <a:buClr>
                <a:schemeClr val="bg1"/>
              </a:buClr>
              <a:buNone/>
              <a:defRPr sz="1400">
                <a:solidFill>
                  <a:schemeClr val="bg1"/>
                </a:solidFill>
              </a:defRPr>
            </a:lvl7pPr>
            <a:lvl8pPr marL="144000" indent="-144000">
              <a:buClr>
                <a:schemeClr val="bg1"/>
              </a:buClr>
              <a:defRPr sz="1400">
                <a:solidFill>
                  <a:schemeClr val="bg1"/>
                </a:solidFill>
              </a:defRPr>
            </a:lvl8pPr>
            <a:lvl9pPr marL="288000" indent="-180000">
              <a:buClr>
                <a:schemeClr val="bg1"/>
              </a:buClr>
              <a:buFont typeface="System Font"/>
              <a:buChar char="–"/>
              <a:defRPr sz="1400">
                <a:solidFill>
                  <a:schemeClr val="bg1"/>
                </a:solidFill>
              </a:defRPr>
            </a:lvl9pPr>
          </a:lstStyle>
          <a:p>
            <a:pPr lvl="0"/>
            <a:r>
              <a:rPr lang="en-US"/>
              <a:t>Header</a:t>
            </a:r>
            <a:endParaRPr lang="en-GB"/>
          </a:p>
        </p:txBody>
      </p:sp>
      <p:sp>
        <p:nvSpPr>
          <p:cNvPr id="19" name="Slide Number Placeholder 10">
            <a:extLst>
              <a:ext uri="{FF2B5EF4-FFF2-40B4-BE49-F238E27FC236}">
                <a16:creationId xmlns:a16="http://schemas.microsoft.com/office/drawing/2014/main" id="{91E9EA03-1786-B943-9F68-C0CAFD26935F}"/>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a:p>
        </p:txBody>
      </p:sp>
      <p:sp>
        <p:nvSpPr>
          <p:cNvPr id="20" name="Footer Placeholder 3">
            <a:extLst>
              <a:ext uri="{FF2B5EF4-FFF2-40B4-BE49-F238E27FC236}">
                <a16:creationId xmlns:a16="http://schemas.microsoft.com/office/drawing/2014/main" id="{D33AC596-824E-5D47-8337-E73E32D85AB6}"/>
              </a:ext>
            </a:extLst>
          </p:cNvPr>
          <p:cNvSpPr>
            <a:spLocks noGrp="1"/>
          </p:cNvSpPr>
          <p:nvPr>
            <p:ph type="ftr" sz="quarter" idx="3"/>
          </p:nvPr>
        </p:nvSpPr>
        <p:spPr>
          <a:xfrm>
            <a:off x="67230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November Marketing Town Hall</a:t>
            </a:r>
          </a:p>
        </p:txBody>
      </p:sp>
      <p:sp>
        <p:nvSpPr>
          <p:cNvPr id="34" name="Title 1">
            <a:extLst>
              <a:ext uri="{FF2B5EF4-FFF2-40B4-BE49-F238E27FC236}">
                <a16:creationId xmlns:a16="http://schemas.microsoft.com/office/drawing/2014/main" id="{2062D769-D590-B54A-9BA2-25365D8F3FF3}"/>
              </a:ext>
            </a:extLst>
          </p:cNvPr>
          <p:cNvSpPr>
            <a:spLocks noGrp="1"/>
          </p:cNvSpPr>
          <p:nvPr>
            <p:ph type="title" hasCustomPrompt="1"/>
          </p:nvPr>
        </p:nvSpPr>
        <p:spPr>
          <a:xfrm>
            <a:off x="573069" y="816951"/>
            <a:ext cx="6606486" cy="395878"/>
          </a:xfrm>
        </p:spPr>
        <p:txBody>
          <a:bodyPr wrap="square" anchor="t" anchorCtr="0">
            <a:noAutofit/>
          </a:bodyPr>
          <a:lstStyle>
            <a:lvl1pPr>
              <a:lnSpc>
                <a:spcPct val="85000"/>
              </a:lnSpc>
              <a:buClr>
                <a:schemeClr val="bg1"/>
              </a:buClr>
              <a:defRPr lang="en-GB" sz="3000" b="1" kern="1200" spc="10" baseline="0" dirty="0">
                <a:solidFill>
                  <a:schemeClr val="bg1"/>
                </a:solidFill>
                <a:latin typeface="+mj-lt"/>
                <a:ea typeface="+mj-ea"/>
                <a:cs typeface="+mj-cs"/>
              </a:defRPr>
            </a:lvl1pPr>
          </a:lstStyle>
          <a:p>
            <a:r>
              <a:rPr lang="en-US"/>
              <a:t>Insert title</a:t>
            </a:r>
            <a:endParaRPr lang="en-GB"/>
          </a:p>
        </p:txBody>
      </p:sp>
      <p:sp>
        <p:nvSpPr>
          <p:cNvPr id="35" name="Text Placeholder 4">
            <a:extLst>
              <a:ext uri="{FF2B5EF4-FFF2-40B4-BE49-F238E27FC236}">
                <a16:creationId xmlns:a16="http://schemas.microsoft.com/office/drawing/2014/main" id="{EC61E08E-AD0F-2446-9CCC-75650B95B83A}"/>
              </a:ext>
            </a:extLst>
          </p:cNvPr>
          <p:cNvSpPr>
            <a:spLocks noGrp="1"/>
          </p:cNvSpPr>
          <p:nvPr>
            <p:ph type="body" sz="quarter" idx="34" hasCustomPrompt="1"/>
          </p:nvPr>
        </p:nvSpPr>
        <p:spPr>
          <a:xfrm>
            <a:off x="571780" y="3336521"/>
            <a:ext cx="2457751" cy="2805199"/>
          </a:xfrm>
        </p:spPr>
        <p:txBody>
          <a:bodyPr>
            <a:normAutofit/>
          </a:bodyPr>
          <a:lstStyle>
            <a:lvl1pPr marL="223200" indent="-223200">
              <a:lnSpc>
                <a:spcPct val="90000"/>
              </a:lnSpc>
              <a:spcBef>
                <a:spcPts val="300"/>
              </a:spcBef>
              <a:spcAft>
                <a:spcPts val="200"/>
              </a:spcAft>
              <a:buClr>
                <a:schemeClr val="bg1"/>
              </a:buClr>
              <a:buFont typeface="Arial" panose="020B0604020202020204" pitchFamily="34" charset="0"/>
              <a:buChar char="•"/>
              <a:defRPr sz="1800">
                <a:solidFill>
                  <a:schemeClr val="bg1"/>
                </a:solidFill>
              </a:defRPr>
            </a:lvl1pPr>
            <a:lvl2pPr marL="496800" indent="-270000">
              <a:lnSpc>
                <a:spcPct val="90000"/>
              </a:lnSpc>
              <a:spcBef>
                <a:spcPts val="300"/>
              </a:spcBef>
              <a:spcAft>
                <a:spcPts val="200"/>
              </a:spcAft>
              <a:buClr>
                <a:schemeClr val="bg1"/>
              </a:buClr>
              <a:defRPr sz="1800">
                <a:solidFill>
                  <a:schemeClr val="bg1"/>
                </a:solidFill>
              </a:defRPr>
            </a:lvl2pPr>
            <a:lvl3pPr marL="720000" indent="-219600">
              <a:lnSpc>
                <a:spcPct val="90000"/>
              </a:lnSpc>
              <a:spcBef>
                <a:spcPts val="300"/>
              </a:spcBef>
              <a:spcAft>
                <a:spcPts val="200"/>
              </a:spcAft>
              <a:buClr>
                <a:schemeClr val="bg1"/>
              </a:buClr>
              <a:buFont typeface="System Font"/>
              <a:buChar char="–"/>
              <a:defRPr sz="1400">
                <a:solidFill>
                  <a:schemeClr val="bg1"/>
                </a:solidFill>
              </a:defRPr>
            </a:lvl3pPr>
            <a:lvl4pPr marL="943200" indent="-219600">
              <a:lnSpc>
                <a:spcPct val="90000"/>
              </a:lnSpc>
              <a:spcBef>
                <a:spcPts val="300"/>
              </a:spcBef>
              <a:spcAft>
                <a:spcPts val="200"/>
              </a:spcAft>
              <a:buClr>
                <a:schemeClr val="bg1"/>
              </a:buClr>
              <a:buFont typeface="System Font"/>
              <a:buChar char="–"/>
              <a:defRPr sz="1400">
                <a:solidFill>
                  <a:schemeClr val="bg1"/>
                </a:solidFill>
              </a:defRPr>
            </a:lvl4pPr>
            <a:lvl5pPr marL="1173600" indent="-219600">
              <a:lnSpc>
                <a:spcPct val="90000"/>
              </a:lnSpc>
              <a:spcBef>
                <a:spcPts val="300"/>
              </a:spcBef>
              <a:spcAft>
                <a:spcPts val="200"/>
              </a:spcAft>
              <a:buClr>
                <a:schemeClr val="bg1"/>
              </a:buClr>
              <a:defRPr sz="1400">
                <a:solidFill>
                  <a:schemeClr val="bg1"/>
                </a:solidFill>
              </a:defRPr>
            </a:lvl5pPr>
            <a:lvl6pPr marL="648000" indent="-360000">
              <a:lnSpc>
                <a:spcPct val="90000"/>
              </a:lnSpc>
              <a:buClr>
                <a:schemeClr val="accent1"/>
              </a:buClr>
              <a:buFont typeface="System Font"/>
              <a:buChar char="–"/>
              <a:defRPr sz="1400">
                <a:solidFill>
                  <a:schemeClr val="tx1"/>
                </a:solidFill>
              </a:defRPr>
            </a:lvl6pPr>
            <a:lvl7pPr marL="216000" indent="-288000">
              <a:buClr>
                <a:schemeClr val="accent1"/>
              </a:buClr>
              <a:buFont typeface="Arial" panose="020B0604020202020204" pitchFamily="34" charset="0"/>
              <a:buChar char="•"/>
              <a:defRPr sz="1400" spc="40" baseline="0">
                <a:solidFill>
                  <a:schemeClr val="tx1"/>
                </a:solidFill>
              </a:defRPr>
            </a:lvl7pPr>
            <a:lvl8pPr marL="504000" indent="-360000">
              <a:spcBef>
                <a:spcPts val="500"/>
              </a:spcBef>
              <a:buClr>
                <a:schemeClr val="accent1"/>
              </a:buClr>
              <a:buFont typeface=".AppleSystemUIFont"/>
              <a:buChar char="–"/>
              <a:defRPr sz="1400">
                <a:solidFill>
                  <a:schemeClr val="tx1"/>
                </a:solidFill>
              </a:defRPr>
            </a:lvl8pPr>
            <a:lvl9pPr marL="648000" indent="-360000">
              <a:buClr>
                <a:schemeClr val="accent1"/>
              </a:buClr>
              <a:buFont typeface="System Font"/>
              <a:buChar char="–"/>
              <a:defRPr sz="1400">
                <a:solidFill>
                  <a:schemeClr val="tx1"/>
                </a:solidFill>
              </a:defRPr>
            </a:lvl9pPr>
          </a:lstStyle>
          <a:p>
            <a:pPr lvl="0"/>
            <a:r>
              <a:rPr lang="en-GB"/>
              <a:t>Click to edit master </a:t>
            </a:r>
            <a:br>
              <a:rPr lang="en-GB"/>
            </a:br>
            <a:r>
              <a:rPr lang="en-GB"/>
              <a:t>text styles</a:t>
            </a:r>
          </a:p>
          <a:p>
            <a:pPr lvl="1"/>
            <a:r>
              <a:rPr lang="en-GB"/>
              <a:t>Second level</a:t>
            </a:r>
          </a:p>
          <a:p>
            <a:pPr lvl="2"/>
            <a:r>
              <a:rPr lang="en-GB"/>
              <a:t>Third level</a:t>
            </a:r>
          </a:p>
          <a:p>
            <a:pPr lvl="3"/>
            <a:r>
              <a:rPr lang="en-GB"/>
              <a:t>Fourth level</a:t>
            </a:r>
          </a:p>
          <a:p>
            <a:pPr lvl="4"/>
            <a:r>
              <a:rPr lang="en-GB"/>
              <a:t>Fifth level</a:t>
            </a:r>
          </a:p>
        </p:txBody>
      </p:sp>
      <p:sp>
        <p:nvSpPr>
          <p:cNvPr id="40" name="Text Placeholder 4">
            <a:extLst>
              <a:ext uri="{FF2B5EF4-FFF2-40B4-BE49-F238E27FC236}">
                <a16:creationId xmlns:a16="http://schemas.microsoft.com/office/drawing/2014/main" id="{A08C8D22-9E3D-214A-B2E0-0666572896FC}"/>
              </a:ext>
            </a:extLst>
          </p:cNvPr>
          <p:cNvSpPr>
            <a:spLocks noGrp="1"/>
          </p:cNvSpPr>
          <p:nvPr>
            <p:ph type="body" sz="quarter" idx="40" hasCustomPrompt="1"/>
          </p:nvPr>
        </p:nvSpPr>
        <p:spPr>
          <a:xfrm>
            <a:off x="3427092" y="3336521"/>
            <a:ext cx="2457751" cy="2805199"/>
          </a:xfrm>
        </p:spPr>
        <p:txBody>
          <a:bodyPr>
            <a:normAutofit/>
          </a:bodyPr>
          <a:lstStyle>
            <a:lvl1pPr marL="223200" indent="-223200">
              <a:lnSpc>
                <a:spcPct val="90000"/>
              </a:lnSpc>
              <a:spcBef>
                <a:spcPts val="300"/>
              </a:spcBef>
              <a:spcAft>
                <a:spcPts val="200"/>
              </a:spcAft>
              <a:buClr>
                <a:schemeClr val="bg1"/>
              </a:buClr>
              <a:buFont typeface="Arial" panose="020B0604020202020204" pitchFamily="34" charset="0"/>
              <a:buChar char="•"/>
              <a:defRPr sz="1800">
                <a:solidFill>
                  <a:schemeClr val="bg1"/>
                </a:solidFill>
              </a:defRPr>
            </a:lvl1pPr>
            <a:lvl2pPr marL="496800" indent="-270000">
              <a:lnSpc>
                <a:spcPct val="90000"/>
              </a:lnSpc>
              <a:spcBef>
                <a:spcPts val="300"/>
              </a:spcBef>
              <a:spcAft>
                <a:spcPts val="200"/>
              </a:spcAft>
              <a:buClr>
                <a:schemeClr val="bg1"/>
              </a:buClr>
              <a:defRPr sz="1800">
                <a:solidFill>
                  <a:schemeClr val="bg1"/>
                </a:solidFill>
              </a:defRPr>
            </a:lvl2pPr>
            <a:lvl3pPr marL="720000" indent="-219600">
              <a:lnSpc>
                <a:spcPct val="90000"/>
              </a:lnSpc>
              <a:spcBef>
                <a:spcPts val="300"/>
              </a:spcBef>
              <a:spcAft>
                <a:spcPts val="200"/>
              </a:spcAft>
              <a:buClr>
                <a:schemeClr val="bg1"/>
              </a:buClr>
              <a:buFont typeface="System Font"/>
              <a:buChar char="–"/>
              <a:defRPr sz="1400">
                <a:solidFill>
                  <a:schemeClr val="bg1"/>
                </a:solidFill>
              </a:defRPr>
            </a:lvl3pPr>
            <a:lvl4pPr marL="943200" indent="-219600">
              <a:lnSpc>
                <a:spcPct val="90000"/>
              </a:lnSpc>
              <a:spcBef>
                <a:spcPts val="300"/>
              </a:spcBef>
              <a:spcAft>
                <a:spcPts val="200"/>
              </a:spcAft>
              <a:buClr>
                <a:schemeClr val="bg1"/>
              </a:buClr>
              <a:buFont typeface="System Font"/>
              <a:buChar char="–"/>
              <a:defRPr sz="1400">
                <a:solidFill>
                  <a:schemeClr val="bg1"/>
                </a:solidFill>
              </a:defRPr>
            </a:lvl4pPr>
            <a:lvl5pPr marL="1173600" indent="-219600">
              <a:lnSpc>
                <a:spcPct val="90000"/>
              </a:lnSpc>
              <a:spcBef>
                <a:spcPts val="300"/>
              </a:spcBef>
              <a:spcAft>
                <a:spcPts val="200"/>
              </a:spcAft>
              <a:buClr>
                <a:schemeClr val="bg1"/>
              </a:buClr>
              <a:defRPr sz="1400">
                <a:solidFill>
                  <a:schemeClr val="bg1"/>
                </a:solidFill>
              </a:defRPr>
            </a:lvl5pPr>
            <a:lvl6pPr marL="648000" indent="-360000">
              <a:lnSpc>
                <a:spcPct val="90000"/>
              </a:lnSpc>
              <a:buClr>
                <a:schemeClr val="accent1"/>
              </a:buClr>
              <a:buFont typeface="System Font"/>
              <a:buChar char="–"/>
              <a:defRPr sz="1400">
                <a:solidFill>
                  <a:schemeClr val="tx1"/>
                </a:solidFill>
              </a:defRPr>
            </a:lvl6pPr>
            <a:lvl7pPr marL="216000" indent="-288000">
              <a:buClr>
                <a:schemeClr val="accent1"/>
              </a:buClr>
              <a:buFont typeface="Arial" panose="020B0604020202020204" pitchFamily="34" charset="0"/>
              <a:buChar char="•"/>
              <a:defRPr sz="1400" spc="40" baseline="0">
                <a:solidFill>
                  <a:schemeClr val="tx1"/>
                </a:solidFill>
              </a:defRPr>
            </a:lvl7pPr>
            <a:lvl8pPr marL="504000" indent="-360000">
              <a:spcBef>
                <a:spcPts val="500"/>
              </a:spcBef>
              <a:buClr>
                <a:schemeClr val="accent1"/>
              </a:buClr>
              <a:buFont typeface=".AppleSystemUIFont"/>
              <a:buChar char="–"/>
              <a:defRPr sz="1400">
                <a:solidFill>
                  <a:schemeClr val="tx1"/>
                </a:solidFill>
              </a:defRPr>
            </a:lvl8pPr>
            <a:lvl9pPr marL="648000" indent="-360000">
              <a:buClr>
                <a:schemeClr val="accent1"/>
              </a:buClr>
              <a:buFont typeface="System Font"/>
              <a:buChar char="–"/>
              <a:defRPr sz="1400">
                <a:solidFill>
                  <a:schemeClr val="tx1"/>
                </a:solidFill>
              </a:defRPr>
            </a:lvl9pPr>
          </a:lstStyle>
          <a:p>
            <a:pPr lvl="0"/>
            <a:r>
              <a:rPr lang="en-GB"/>
              <a:t>Click to edit master </a:t>
            </a:r>
            <a:br>
              <a:rPr lang="en-GB"/>
            </a:br>
            <a:r>
              <a:rPr lang="en-GB"/>
              <a:t>text styles</a:t>
            </a:r>
          </a:p>
          <a:p>
            <a:pPr lvl="1"/>
            <a:r>
              <a:rPr lang="en-GB"/>
              <a:t>Second level</a:t>
            </a:r>
          </a:p>
          <a:p>
            <a:pPr lvl="2"/>
            <a:r>
              <a:rPr lang="en-GB"/>
              <a:t>Third level</a:t>
            </a:r>
          </a:p>
          <a:p>
            <a:pPr lvl="3"/>
            <a:r>
              <a:rPr lang="en-GB"/>
              <a:t>Fourth level</a:t>
            </a:r>
          </a:p>
          <a:p>
            <a:pPr lvl="4"/>
            <a:r>
              <a:rPr lang="en-GB"/>
              <a:t>Fifth level</a:t>
            </a:r>
          </a:p>
        </p:txBody>
      </p:sp>
      <p:sp>
        <p:nvSpPr>
          <p:cNvPr id="41" name="Text Placeholder 4">
            <a:extLst>
              <a:ext uri="{FF2B5EF4-FFF2-40B4-BE49-F238E27FC236}">
                <a16:creationId xmlns:a16="http://schemas.microsoft.com/office/drawing/2014/main" id="{17D1D482-59A4-4C45-9AB4-4E75B65E53F9}"/>
              </a:ext>
            </a:extLst>
          </p:cNvPr>
          <p:cNvSpPr>
            <a:spLocks noGrp="1"/>
          </p:cNvSpPr>
          <p:nvPr>
            <p:ph type="body" sz="quarter" idx="41" hasCustomPrompt="1"/>
          </p:nvPr>
        </p:nvSpPr>
        <p:spPr>
          <a:xfrm>
            <a:off x="6282404" y="3336521"/>
            <a:ext cx="2457751" cy="2805199"/>
          </a:xfrm>
        </p:spPr>
        <p:txBody>
          <a:bodyPr>
            <a:normAutofit/>
          </a:bodyPr>
          <a:lstStyle>
            <a:lvl1pPr marL="223200" indent="-223200">
              <a:lnSpc>
                <a:spcPct val="90000"/>
              </a:lnSpc>
              <a:spcBef>
                <a:spcPts val="300"/>
              </a:spcBef>
              <a:spcAft>
                <a:spcPts val="200"/>
              </a:spcAft>
              <a:buClr>
                <a:schemeClr val="bg1"/>
              </a:buClr>
              <a:buFont typeface="Arial" panose="020B0604020202020204" pitchFamily="34" charset="0"/>
              <a:buChar char="•"/>
              <a:defRPr sz="1800">
                <a:solidFill>
                  <a:schemeClr val="bg1"/>
                </a:solidFill>
              </a:defRPr>
            </a:lvl1pPr>
            <a:lvl2pPr marL="496800" indent="-270000">
              <a:lnSpc>
                <a:spcPct val="90000"/>
              </a:lnSpc>
              <a:spcBef>
                <a:spcPts val="300"/>
              </a:spcBef>
              <a:spcAft>
                <a:spcPts val="200"/>
              </a:spcAft>
              <a:buClr>
                <a:schemeClr val="bg1"/>
              </a:buClr>
              <a:defRPr sz="1800">
                <a:solidFill>
                  <a:schemeClr val="bg1"/>
                </a:solidFill>
              </a:defRPr>
            </a:lvl2pPr>
            <a:lvl3pPr marL="720000" indent="-219600">
              <a:lnSpc>
                <a:spcPct val="90000"/>
              </a:lnSpc>
              <a:spcBef>
                <a:spcPts val="300"/>
              </a:spcBef>
              <a:spcAft>
                <a:spcPts val="200"/>
              </a:spcAft>
              <a:buClr>
                <a:schemeClr val="bg1"/>
              </a:buClr>
              <a:buFont typeface="System Font"/>
              <a:buChar char="–"/>
              <a:defRPr sz="1400">
                <a:solidFill>
                  <a:schemeClr val="bg1"/>
                </a:solidFill>
              </a:defRPr>
            </a:lvl3pPr>
            <a:lvl4pPr marL="943200" indent="-219600">
              <a:lnSpc>
                <a:spcPct val="90000"/>
              </a:lnSpc>
              <a:spcBef>
                <a:spcPts val="300"/>
              </a:spcBef>
              <a:spcAft>
                <a:spcPts val="200"/>
              </a:spcAft>
              <a:buClr>
                <a:schemeClr val="bg1"/>
              </a:buClr>
              <a:buFont typeface="System Font"/>
              <a:buChar char="–"/>
              <a:defRPr sz="1400">
                <a:solidFill>
                  <a:schemeClr val="bg1"/>
                </a:solidFill>
              </a:defRPr>
            </a:lvl4pPr>
            <a:lvl5pPr marL="1173600" indent="-219600">
              <a:lnSpc>
                <a:spcPct val="90000"/>
              </a:lnSpc>
              <a:spcBef>
                <a:spcPts val="300"/>
              </a:spcBef>
              <a:spcAft>
                <a:spcPts val="200"/>
              </a:spcAft>
              <a:buClr>
                <a:schemeClr val="bg1"/>
              </a:buClr>
              <a:defRPr sz="1400">
                <a:solidFill>
                  <a:schemeClr val="bg1"/>
                </a:solidFill>
              </a:defRPr>
            </a:lvl5pPr>
            <a:lvl6pPr marL="648000" indent="-360000">
              <a:lnSpc>
                <a:spcPct val="90000"/>
              </a:lnSpc>
              <a:buClr>
                <a:schemeClr val="accent1"/>
              </a:buClr>
              <a:buFont typeface="System Font"/>
              <a:buChar char="–"/>
              <a:defRPr sz="1400">
                <a:solidFill>
                  <a:schemeClr val="tx1"/>
                </a:solidFill>
              </a:defRPr>
            </a:lvl6pPr>
            <a:lvl7pPr marL="216000" indent="-288000">
              <a:buClr>
                <a:schemeClr val="accent1"/>
              </a:buClr>
              <a:buFont typeface="Arial" panose="020B0604020202020204" pitchFamily="34" charset="0"/>
              <a:buChar char="•"/>
              <a:defRPr sz="1400" spc="40" baseline="0">
                <a:solidFill>
                  <a:schemeClr val="tx1"/>
                </a:solidFill>
              </a:defRPr>
            </a:lvl7pPr>
            <a:lvl8pPr marL="504000" indent="-360000">
              <a:spcBef>
                <a:spcPts val="500"/>
              </a:spcBef>
              <a:buClr>
                <a:schemeClr val="accent1"/>
              </a:buClr>
              <a:buFont typeface=".AppleSystemUIFont"/>
              <a:buChar char="–"/>
              <a:defRPr sz="1400">
                <a:solidFill>
                  <a:schemeClr val="tx1"/>
                </a:solidFill>
              </a:defRPr>
            </a:lvl8pPr>
            <a:lvl9pPr marL="648000" indent="-360000">
              <a:buClr>
                <a:schemeClr val="accent1"/>
              </a:buClr>
              <a:buFont typeface="System Font"/>
              <a:buChar char="–"/>
              <a:defRPr sz="1400">
                <a:solidFill>
                  <a:schemeClr val="tx1"/>
                </a:solidFill>
              </a:defRPr>
            </a:lvl9pPr>
          </a:lstStyle>
          <a:p>
            <a:pPr lvl="0"/>
            <a:r>
              <a:rPr lang="en-GB"/>
              <a:t>Click to edit master </a:t>
            </a:r>
            <a:br>
              <a:rPr lang="en-GB"/>
            </a:br>
            <a:r>
              <a:rPr lang="en-GB"/>
              <a:t>text styles</a:t>
            </a:r>
          </a:p>
          <a:p>
            <a:pPr lvl="1"/>
            <a:r>
              <a:rPr lang="en-GB"/>
              <a:t>Second level</a:t>
            </a:r>
          </a:p>
          <a:p>
            <a:pPr lvl="2"/>
            <a:r>
              <a:rPr lang="en-GB"/>
              <a:t>Third level</a:t>
            </a:r>
          </a:p>
          <a:p>
            <a:pPr lvl="3"/>
            <a:r>
              <a:rPr lang="en-GB"/>
              <a:t>Fourth level</a:t>
            </a:r>
          </a:p>
          <a:p>
            <a:pPr lvl="4"/>
            <a:r>
              <a:rPr lang="en-GB"/>
              <a:t>Fifth level</a:t>
            </a:r>
          </a:p>
        </p:txBody>
      </p:sp>
      <p:sp>
        <p:nvSpPr>
          <p:cNvPr id="42" name="Text Placeholder 4">
            <a:extLst>
              <a:ext uri="{FF2B5EF4-FFF2-40B4-BE49-F238E27FC236}">
                <a16:creationId xmlns:a16="http://schemas.microsoft.com/office/drawing/2014/main" id="{AF1E295C-6BEF-4745-904B-C8A2FA07FA32}"/>
              </a:ext>
            </a:extLst>
          </p:cNvPr>
          <p:cNvSpPr>
            <a:spLocks noGrp="1"/>
          </p:cNvSpPr>
          <p:nvPr>
            <p:ph type="body" sz="quarter" idx="42" hasCustomPrompt="1"/>
          </p:nvPr>
        </p:nvSpPr>
        <p:spPr>
          <a:xfrm>
            <a:off x="9137717" y="3336521"/>
            <a:ext cx="2457751" cy="2805199"/>
          </a:xfrm>
        </p:spPr>
        <p:txBody>
          <a:bodyPr>
            <a:normAutofit/>
          </a:bodyPr>
          <a:lstStyle>
            <a:lvl1pPr marL="223200" indent="-223200">
              <a:lnSpc>
                <a:spcPct val="90000"/>
              </a:lnSpc>
              <a:spcBef>
                <a:spcPts val="300"/>
              </a:spcBef>
              <a:spcAft>
                <a:spcPts val="200"/>
              </a:spcAft>
              <a:buClr>
                <a:schemeClr val="bg1"/>
              </a:buClr>
              <a:buFont typeface="Arial" panose="020B0604020202020204" pitchFamily="34" charset="0"/>
              <a:buChar char="•"/>
              <a:defRPr sz="1800">
                <a:solidFill>
                  <a:schemeClr val="bg1"/>
                </a:solidFill>
              </a:defRPr>
            </a:lvl1pPr>
            <a:lvl2pPr marL="496800" indent="-270000">
              <a:lnSpc>
                <a:spcPct val="90000"/>
              </a:lnSpc>
              <a:spcBef>
                <a:spcPts val="300"/>
              </a:spcBef>
              <a:spcAft>
                <a:spcPts val="200"/>
              </a:spcAft>
              <a:buClr>
                <a:schemeClr val="bg1"/>
              </a:buClr>
              <a:defRPr sz="1800">
                <a:solidFill>
                  <a:schemeClr val="bg1"/>
                </a:solidFill>
              </a:defRPr>
            </a:lvl2pPr>
            <a:lvl3pPr marL="720000" indent="-219600">
              <a:lnSpc>
                <a:spcPct val="90000"/>
              </a:lnSpc>
              <a:spcBef>
                <a:spcPts val="300"/>
              </a:spcBef>
              <a:spcAft>
                <a:spcPts val="200"/>
              </a:spcAft>
              <a:buClr>
                <a:schemeClr val="bg1"/>
              </a:buClr>
              <a:buFont typeface="System Font"/>
              <a:buChar char="–"/>
              <a:defRPr sz="1400">
                <a:solidFill>
                  <a:schemeClr val="bg1"/>
                </a:solidFill>
              </a:defRPr>
            </a:lvl3pPr>
            <a:lvl4pPr marL="943200" indent="-219600">
              <a:lnSpc>
                <a:spcPct val="90000"/>
              </a:lnSpc>
              <a:spcBef>
                <a:spcPts val="300"/>
              </a:spcBef>
              <a:spcAft>
                <a:spcPts val="200"/>
              </a:spcAft>
              <a:buClr>
                <a:schemeClr val="bg1"/>
              </a:buClr>
              <a:buFont typeface="System Font"/>
              <a:buChar char="–"/>
              <a:defRPr sz="1400">
                <a:solidFill>
                  <a:schemeClr val="bg1"/>
                </a:solidFill>
              </a:defRPr>
            </a:lvl4pPr>
            <a:lvl5pPr marL="1173600" indent="-219600">
              <a:lnSpc>
                <a:spcPct val="90000"/>
              </a:lnSpc>
              <a:spcBef>
                <a:spcPts val="300"/>
              </a:spcBef>
              <a:spcAft>
                <a:spcPts val="200"/>
              </a:spcAft>
              <a:buClr>
                <a:schemeClr val="bg1"/>
              </a:buClr>
              <a:defRPr sz="1400">
                <a:solidFill>
                  <a:schemeClr val="bg1"/>
                </a:solidFill>
              </a:defRPr>
            </a:lvl5pPr>
            <a:lvl6pPr marL="648000" indent="-360000">
              <a:lnSpc>
                <a:spcPct val="90000"/>
              </a:lnSpc>
              <a:buClr>
                <a:schemeClr val="accent1"/>
              </a:buClr>
              <a:buFont typeface="System Font"/>
              <a:buChar char="–"/>
              <a:defRPr sz="1400">
                <a:solidFill>
                  <a:schemeClr val="tx1"/>
                </a:solidFill>
              </a:defRPr>
            </a:lvl6pPr>
            <a:lvl7pPr marL="216000" indent="-288000">
              <a:buClr>
                <a:schemeClr val="accent1"/>
              </a:buClr>
              <a:buFont typeface="Arial" panose="020B0604020202020204" pitchFamily="34" charset="0"/>
              <a:buChar char="•"/>
              <a:defRPr sz="1400" spc="40" baseline="0">
                <a:solidFill>
                  <a:schemeClr val="tx1"/>
                </a:solidFill>
              </a:defRPr>
            </a:lvl7pPr>
            <a:lvl8pPr marL="504000" indent="-360000">
              <a:spcBef>
                <a:spcPts val="500"/>
              </a:spcBef>
              <a:buClr>
                <a:schemeClr val="accent1"/>
              </a:buClr>
              <a:buFont typeface=".AppleSystemUIFont"/>
              <a:buChar char="–"/>
              <a:defRPr sz="1400">
                <a:solidFill>
                  <a:schemeClr val="tx1"/>
                </a:solidFill>
              </a:defRPr>
            </a:lvl8pPr>
            <a:lvl9pPr marL="648000" indent="-360000">
              <a:buClr>
                <a:schemeClr val="accent1"/>
              </a:buClr>
              <a:buFont typeface="System Font"/>
              <a:buChar char="–"/>
              <a:defRPr sz="1400">
                <a:solidFill>
                  <a:schemeClr val="tx1"/>
                </a:solidFill>
              </a:defRPr>
            </a:lvl9pPr>
          </a:lstStyle>
          <a:p>
            <a:pPr lvl="0"/>
            <a:r>
              <a:rPr lang="en-GB"/>
              <a:t>Click to edit master </a:t>
            </a:r>
            <a:br>
              <a:rPr lang="en-GB"/>
            </a:br>
            <a:r>
              <a:rPr lang="en-GB"/>
              <a:t>text styles</a:t>
            </a:r>
          </a:p>
          <a:p>
            <a:pPr lvl="1"/>
            <a:r>
              <a:rPr lang="en-GB"/>
              <a:t>Second level</a:t>
            </a:r>
          </a:p>
          <a:p>
            <a:pPr lvl="2"/>
            <a:r>
              <a:rPr lang="en-GB"/>
              <a:t>Third level</a:t>
            </a:r>
          </a:p>
          <a:p>
            <a:pPr lvl="3"/>
            <a:r>
              <a:rPr lang="en-GB"/>
              <a:t>Fourth level</a:t>
            </a:r>
          </a:p>
          <a:p>
            <a:pPr lvl="4"/>
            <a:r>
              <a:rPr lang="en-GB"/>
              <a:t>Fifth level</a:t>
            </a:r>
          </a:p>
        </p:txBody>
      </p:sp>
      <p:sp>
        <p:nvSpPr>
          <p:cNvPr id="17" name="Text Placeholder 17">
            <a:extLst>
              <a:ext uri="{FF2B5EF4-FFF2-40B4-BE49-F238E27FC236}">
                <a16:creationId xmlns:a16="http://schemas.microsoft.com/office/drawing/2014/main" id="{3E99627F-DF5B-534E-98EB-484D1DA64E4C}"/>
              </a:ext>
            </a:extLst>
          </p:cNvPr>
          <p:cNvSpPr>
            <a:spLocks noGrp="1"/>
          </p:cNvSpPr>
          <p:nvPr>
            <p:ph type="body" sz="quarter" idx="29" hasCustomPrompt="1"/>
          </p:nvPr>
        </p:nvSpPr>
        <p:spPr>
          <a:xfrm>
            <a:off x="571824" y="1193187"/>
            <a:ext cx="6586464" cy="313350"/>
          </a:xfrm>
        </p:spPr>
        <p:txBody>
          <a:bodyPr wrap="square" tIns="36000" anchor="t" anchorCtr="0">
            <a:noAutofit/>
          </a:bodyPr>
          <a:lstStyle>
            <a:lvl1pPr marL="0" indent="0" algn="l" defTabSz="914377" rtl="0" eaLnBrk="1" latinLnBrk="0" hangingPunct="1">
              <a:lnSpc>
                <a:spcPct val="90000"/>
              </a:lnSpc>
              <a:spcBef>
                <a:spcPct val="0"/>
              </a:spcBef>
              <a:buClr>
                <a:schemeClr val="bg1"/>
              </a:buClr>
              <a:buNone/>
              <a:defRPr lang="en-US" sz="2000" b="0" kern="1200" dirty="0" smtClean="0">
                <a:solidFill>
                  <a:schemeClr val="bg1"/>
                </a:solidFill>
                <a:latin typeface="+mj-lt"/>
                <a:ea typeface="+mj-ea"/>
                <a:cs typeface="+mj-cs"/>
              </a:defRPr>
            </a:lvl1pPr>
          </a:lstStyle>
          <a:p>
            <a:pPr lvl="0"/>
            <a:r>
              <a:rPr lang="en-US"/>
              <a:t>Insert subtitle</a:t>
            </a:r>
          </a:p>
        </p:txBody>
      </p:sp>
    </p:spTree>
    <p:extLst>
      <p:ext uri="{BB962C8B-B14F-4D97-AF65-F5344CB8AC3E}">
        <p14:creationId xmlns:p14="http://schemas.microsoft.com/office/powerpoint/2010/main" val="228081656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Headings only_white">
    <p:spTree>
      <p:nvGrpSpPr>
        <p:cNvPr id="1" name=""/>
        <p:cNvGrpSpPr/>
        <p:nvPr/>
      </p:nvGrpSpPr>
      <p:grpSpPr>
        <a:xfrm>
          <a:off x="0" y="0"/>
          <a:ext cx="0" cy="0"/>
          <a:chOff x="0" y="0"/>
          <a:chExt cx="0" cy="0"/>
        </a:xfrm>
      </p:grpSpPr>
      <p:sp>
        <p:nvSpPr>
          <p:cNvPr id="8" name="Slide Number Placeholder 10">
            <a:extLst>
              <a:ext uri="{FF2B5EF4-FFF2-40B4-BE49-F238E27FC236}">
                <a16:creationId xmlns:a16="http://schemas.microsoft.com/office/drawing/2014/main" id="{56FFF776-3D1D-DB44-BE86-68C7589E769E}"/>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a:p>
        </p:txBody>
      </p:sp>
      <p:sp>
        <p:nvSpPr>
          <p:cNvPr id="9" name="Footer Placeholder 3">
            <a:extLst>
              <a:ext uri="{FF2B5EF4-FFF2-40B4-BE49-F238E27FC236}">
                <a16:creationId xmlns:a16="http://schemas.microsoft.com/office/drawing/2014/main" id="{28B9B21C-64FD-0346-AB60-06CC18B42343}"/>
              </a:ext>
            </a:extLst>
          </p:cNvPr>
          <p:cNvSpPr>
            <a:spLocks noGrp="1"/>
          </p:cNvSpPr>
          <p:nvPr>
            <p:ph type="ftr" sz="quarter" idx="3"/>
          </p:nvPr>
        </p:nvSpPr>
        <p:spPr>
          <a:xfrm>
            <a:off x="67230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November Marketing Town Hall</a:t>
            </a:r>
          </a:p>
        </p:txBody>
      </p:sp>
      <p:sp>
        <p:nvSpPr>
          <p:cNvPr id="11" name="Title 1">
            <a:extLst>
              <a:ext uri="{FF2B5EF4-FFF2-40B4-BE49-F238E27FC236}">
                <a16:creationId xmlns:a16="http://schemas.microsoft.com/office/drawing/2014/main" id="{DC85FFF2-2DA4-AB4D-9AE2-784BAF986646}"/>
              </a:ext>
            </a:extLst>
          </p:cNvPr>
          <p:cNvSpPr>
            <a:spLocks noGrp="1"/>
          </p:cNvSpPr>
          <p:nvPr>
            <p:ph type="title" hasCustomPrompt="1"/>
          </p:nvPr>
        </p:nvSpPr>
        <p:spPr>
          <a:xfrm>
            <a:off x="564671" y="825500"/>
            <a:ext cx="6614883"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a:t>Insert title</a:t>
            </a:r>
            <a:endParaRPr lang="en-GB"/>
          </a:p>
        </p:txBody>
      </p:sp>
      <p:sp>
        <p:nvSpPr>
          <p:cNvPr id="5" name="Text Placeholder 17">
            <a:extLst>
              <a:ext uri="{FF2B5EF4-FFF2-40B4-BE49-F238E27FC236}">
                <a16:creationId xmlns:a16="http://schemas.microsoft.com/office/drawing/2014/main" id="{1A70CA24-ADCF-A741-AAA0-ED6C2F71E91A}"/>
              </a:ext>
            </a:extLst>
          </p:cNvPr>
          <p:cNvSpPr>
            <a:spLocks noGrp="1"/>
          </p:cNvSpPr>
          <p:nvPr>
            <p:ph type="body" sz="quarter" idx="29" hasCustomPrompt="1"/>
          </p:nvPr>
        </p:nvSpPr>
        <p:spPr>
          <a:xfrm>
            <a:off x="571824" y="1193187"/>
            <a:ext cx="6586464"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tx1"/>
                </a:solidFill>
                <a:latin typeface="+mj-lt"/>
                <a:ea typeface="+mj-ea"/>
                <a:cs typeface="+mj-cs"/>
              </a:defRPr>
            </a:lvl1pPr>
          </a:lstStyle>
          <a:p>
            <a:pPr lvl="0"/>
            <a:r>
              <a:rPr lang="en-US"/>
              <a:t>Insert subtitle</a:t>
            </a:r>
          </a:p>
        </p:txBody>
      </p:sp>
    </p:spTree>
    <p:extLst>
      <p:ext uri="{BB962C8B-B14F-4D97-AF65-F5344CB8AC3E}">
        <p14:creationId xmlns:p14="http://schemas.microsoft.com/office/powerpoint/2010/main" val="25963562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ver_Clarivate_MM hero">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indoor, sitting, white, cup&#10;&#10;Description automatically generated">
            <a:extLst>
              <a:ext uri="{FF2B5EF4-FFF2-40B4-BE49-F238E27FC236}">
                <a16:creationId xmlns:a16="http://schemas.microsoft.com/office/drawing/2014/main" id="{A796C898-9B47-1E4F-A91F-6F8075D1DCC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9" name="Text Placeholder 7">
            <a:extLst>
              <a:ext uri="{FF2B5EF4-FFF2-40B4-BE49-F238E27FC236}">
                <a16:creationId xmlns:a16="http://schemas.microsoft.com/office/drawing/2014/main" id="{19918042-C257-8B4C-BA06-5E6E8F05138C}"/>
              </a:ext>
            </a:extLst>
          </p:cNvPr>
          <p:cNvSpPr>
            <a:spLocks noGrp="1"/>
          </p:cNvSpPr>
          <p:nvPr>
            <p:ph type="body" sz="quarter" idx="13" hasCustomPrompt="1"/>
          </p:nvPr>
        </p:nvSpPr>
        <p:spPr>
          <a:xfrm>
            <a:off x="566698" y="2386673"/>
            <a:ext cx="6592888" cy="1203406"/>
          </a:xfrm>
        </p:spPr>
        <p:txBody>
          <a:bodyPr wrap="square">
            <a:noAutofit/>
          </a:bodyPr>
          <a:lstStyle>
            <a:lvl1pPr marL="0" indent="0">
              <a:lnSpc>
                <a:spcPct val="85000"/>
              </a:lnSpc>
              <a:spcAft>
                <a:spcPts val="0"/>
              </a:spcAft>
              <a:buNone/>
              <a:defRPr sz="4600" b="1" spc="20" baseline="0">
                <a:solidFill>
                  <a:schemeClr val="tx1"/>
                </a:solidFill>
              </a:defRPr>
            </a:lvl1pPr>
          </a:lstStyle>
          <a:p>
            <a:pPr lvl="0"/>
            <a:r>
              <a:rPr lang="en-US"/>
              <a:t>Insert Presentation title, </a:t>
            </a:r>
            <a:br>
              <a:rPr lang="en-US"/>
            </a:br>
            <a:r>
              <a:rPr lang="en-US"/>
              <a:t>extending to two lines</a:t>
            </a:r>
          </a:p>
        </p:txBody>
      </p:sp>
      <p:sp>
        <p:nvSpPr>
          <p:cNvPr id="20" name="Text Placeholder 4">
            <a:extLst>
              <a:ext uri="{FF2B5EF4-FFF2-40B4-BE49-F238E27FC236}">
                <a16:creationId xmlns:a16="http://schemas.microsoft.com/office/drawing/2014/main" id="{D6A4AECD-3661-D941-97ED-C42346507158}"/>
              </a:ext>
            </a:extLst>
          </p:cNvPr>
          <p:cNvSpPr>
            <a:spLocks noGrp="1"/>
          </p:cNvSpPr>
          <p:nvPr>
            <p:ph type="body" sz="quarter" idx="11" hasCustomPrompt="1"/>
          </p:nvPr>
        </p:nvSpPr>
        <p:spPr>
          <a:xfrm>
            <a:off x="566698" y="3966883"/>
            <a:ext cx="6592887" cy="838200"/>
          </a:xfrm>
        </p:spPr>
        <p:txBody>
          <a:bodyPr>
            <a:noAutofit/>
          </a:bodyPr>
          <a:lstStyle>
            <a:lvl1pPr marL="0" indent="0">
              <a:lnSpc>
                <a:spcPct val="85000"/>
              </a:lnSpc>
              <a:spcAft>
                <a:spcPts val="0"/>
              </a:spcAft>
              <a:buNone/>
              <a:defRPr sz="2400">
                <a:solidFill>
                  <a:schemeClr val="tx1"/>
                </a:solidFill>
              </a:defRPr>
            </a:lvl1pPr>
            <a:lvl2pPr marL="457189" indent="0">
              <a:buNone/>
              <a:defRPr/>
            </a:lvl2pPr>
          </a:lstStyle>
          <a:p>
            <a:pPr lvl="0"/>
            <a:r>
              <a:rPr lang="en-US"/>
              <a:t>Insert Presentation Subtitle, </a:t>
            </a:r>
            <a:br>
              <a:rPr lang="en-US"/>
            </a:br>
            <a:r>
              <a:rPr lang="en-US"/>
              <a:t>extending to two lines</a:t>
            </a:r>
          </a:p>
        </p:txBody>
      </p:sp>
      <p:sp>
        <p:nvSpPr>
          <p:cNvPr id="21" name="Text Placeholder 4">
            <a:extLst>
              <a:ext uri="{FF2B5EF4-FFF2-40B4-BE49-F238E27FC236}">
                <a16:creationId xmlns:a16="http://schemas.microsoft.com/office/drawing/2014/main" id="{F8BB0FD5-5479-B34E-A4F4-58C33196FDB7}"/>
              </a:ext>
            </a:extLst>
          </p:cNvPr>
          <p:cNvSpPr>
            <a:spLocks noGrp="1"/>
          </p:cNvSpPr>
          <p:nvPr>
            <p:ph type="body" sz="quarter" idx="12" hasCustomPrompt="1"/>
          </p:nvPr>
        </p:nvSpPr>
        <p:spPr>
          <a:xfrm>
            <a:off x="567539" y="5465483"/>
            <a:ext cx="3632200" cy="334211"/>
          </a:xfrm>
        </p:spPr>
        <p:txBody>
          <a:bodyPr>
            <a:noAutofit/>
          </a:bodyPr>
          <a:lstStyle>
            <a:lvl1pPr marL="0" indent="0">
              <a:lnSpc>
                <a:spcPct val="100000"/>
              </a:lnSpc>
              <a:buNone/>
              <a:defRPr sz="1800">
                <a:solidFill>
                  <a:schemeClr val="tx1"/>
                </a:solidFill>
              </a:defRPr>
            </a:lvl1pPr>
            <a:lvl2pPr marL="457189" indent="0">
              <a:buNone/>
              <a:defRPr/>
            </a:lvl2pPr>
          </a:lstStyle>
          <a:p>
            <a:pPr lvl="0"/>
            <a:r>
              <a:rPr lang="en-US"/>
              <a:t>Insert Name</a:t>
            </a:r>
          </a:p>
        </p:txBody>
      </p:sp>
      <p:sp>
        <p:nvSpPr>
          <p:cNvPr id="22" name="Text Placeholder 4">
            <a:extLst>
              <a:ext uri="{FF2B5EF4-FFF2-40B4-BE49-F238E27FC236}">
                <a16:creationId xmlns:a16="http://schemas.microsoft.com/office/drawing/2014/main" id="{06185539-588B-984B-B6A6-8C3887A79C4C}"/>
              </a:ext>
            </a:extLst>
          </p:cNvPr>
          <p:cNvSpPr>
            <a:spLocks noGrp="1"/>
          </p:cNvSpPr>
          <p:nvPr>
            <p:ph type="body" sz="quarter" idx="14" hasCustomPrompt="1"/>
          </p:nvPr>
        </p:nvSpPr>
        <p:spPr>
          <a:xfrm>
            <a:off x="567539" y="5846483"/>
            <a:ext cx="3632200" cy="358274"/>
          </a:xfrm>
        </p:spPr>
        <p:txBody>
          <a:bodyPr>
            <a:noAutofit/>
          </a:bodyPr>
          <a:lstStyle>
            <a:lvl1pPr marL="0" indent="0">
              <a:lnSpc>
                <a:spcPct val="100000"/>
              </a:lnSpc>
              <a:buNone/>
              <a:defRPr sz="1800">
                <a:solidFill>
                  <a:schemeClr val="tx1"/>
                </a:solidFill>
              </a:defRPr>
            </a:lvl1pPr>
            <a:lvl2pPr marL="457189" indent="0">
              <a:buNone/>
              <a:defRPr/>
            </a:lvl2pPr>
          </a:lstStyle>
          <a:p>
            <a:pPr lvl="0"/>
            <a:r>
              <a:rPr lang="en-US"/>
              <a:t>00.00.2019</a:t>
            </a:r>
          </a:p>
        </p:txBody>
      </p:sp>
      <p:pic>
        <p:nvPicPr>
          <p:cNvPr id="9" name="Picture 8" descr="A close up of a flower&#10;&#10;Description automatically generated">
            <a:extLst>
              <a:ext uri="{FF2B5EF4-FFF2-40B4-BE49-F238E27FC236}">
                <a16:creationId xmlns:a16="http://schemas.microsoft.com/office/drawing/2014/main" id="{08F16B56-DBBF-1740-9132-2CFFE1B0C673}"/>
              </a:ext>
            </a:extLst>
          </p:cNvPr>
          <p:cNvPicPr>
            <a:picLocks noChangeAspect="1"/>
          </p:cNvPicPr>
          <p:nvPr/>
        </p:nvPicPr>
        <p:blipFill>
          <a:blip r:embed="rId3"/>
          <a:stretch>
            <a:fillRect/>
          </a:stretch>
        </p:blipFill>
        <p:spPr>
          <a:xfrm>
            <a:off x="360290" y="265773"/>
            <a:ext cx="2799590" cy="838200"/>
          </a:xfrm>
          <a:prstGeom prst="rect">
            <a:avLst/>
          </a:prstGeom>
        </p:spPr>
      </p:pic>
    </p:spTree>
    <p:extLst>
      <p:ext uri="{BB962C8B-B14F-4D97-AF65-F5344CB8AC3E}">
        <p14:creationId xmlns:p14="http://schemas.microsoft.com/office/powerpoint/2010/main" val="75919056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Callout_whi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D2693AA-61B7-A146-B743-08A3418AA9E9}"/>
              </a:ext>
            </a:extLst>
          </p:cNvPr>
          <p:cNvSpPr/>
          <p:nvPr userDrawn="1"/>
        </p:nvSpPr>
        <p:spPr>
          <a:xfrm>
            <a:off x="0" y="407988"/>
            <a:ext cx="11784013" cy="59531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4" name="Rectangle 13">
            <a:extLst>
              <a:ext uri="{FF2B5EF4-FFF2-40B4-BE49-F238E27FC236}">
                <a16:creationId xmlns:a16="http://schemas.microsoft.com/office/drawing/2014/main" id="{08720B5C-8333-5047-B270-7E403B8710CA}"/>
              </a:ext>
            </a:extLst>
          </p:cNvPr>
          <p:cNvSpPr/>
          <p:nvPr/>
        </p:nvSpPr>
        <p:spPr>
          <a:xfrm>
            <a:off x="0" y="407988"/>
            <a:ext cx="11784013" cy="59531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5" name="Text Placeholder 4">
            <a:extLst>
              <a:ext uri="{FF2B5EF4-FFF2-40B4-BE49-F238E27FC236}">
                <a16:creationId xmlns:a16="http://schemas.microsoft.com/office/drawing/2014/main" id="{8052C39F-88CD-E74E-869B-DDF29789E5D3}"/>
              </a:ext>
            </a:extLst>
          </p:cNvPr>
          <p:cNvSpPr>
            <a:spLocks noGrp="1"/>
          </p:cNvSpPr>
          <p:nvPr>
            <p:ph type="body" sz="quarter" idx="13" hasCustomPrompt="1"/>
          </p:nvPr>
        </p:nvSpPr>
        <p:spPr>
          <a:xfrm>
            <a:off x="570796" y="1268093"/>
            <a:ext cx="5803486" cy="3257328"/>
          </a:xfrm>
        </p:spPr>
        <p:txBody>
          <a:bodyPr wrap="square">
            <a:noAutofit/>
          </a:bodyPr>
          <a:lstStyle>
            <a:lvl1pPr marL="0" indent="0">
              <a:lnSpc>
                <a:spcPct val="85000"/>
              </a:lnSpc>
              <a:spcBef>
                <a:spcPts val="500"/>
              </a:spcBef>
              <a:buNone/>
              <a:defRPr sz="4600" b="1" spc="20" baseline="0">
                <a:solidFill>
                  <a:schemeClr val="tx1"/>
                </a:solidFill>
              </a:defRPr>
            </a:lvl1pPr>
            <a:lvl2pPr marL="0" indent="-360000">
              <a:defRPr sz="4400">
                <a:solidFill>
                  <a:schemeClr val="bg1"/>
                </a:solidFill>
              </a:defRPr>
            </a:lvl2pPr>
            <a:lvl3pPr marL="720000" indent="-504000">
              <a:buClr>
                <a:schemeClr val="bg1"/>
              </a:buClr>
              <a:buFont typeface="System Font"/>
              <a:buChar char="–"/>
              <a:defRPr sz="4400">
                <a:solidFill>
                  <a:schemeClr val="bg1"/>
                </a:solidFill>
              </a:defRPr>
            </a:lvl3pPr>
            <a:lvl4pPr marL="0" indent="0">
              <a:buNone/>
              <a:defRPr sz="3000">
                <a:solidFill>
                  <a:schemeClr val="bg1"/>
                </a:solidFill>
              </a:defRPr>
            </a:lvl4pPr>
            <a:lvl5pPr marL="0" indent="-360000">
              <a:defRPr sz="3000">
                <a:solidFill>
                  <a:schemeClr val="bg1"/>
                </a:solidFill>
              </a:defRPr>
            </a:lvl5pPr>
            <a:lvl6pPr marL="0" indent="-228594">
              <a:buClr>
                <a:schemeClr val="bg1"/>
              </a:buClr>
              <a:buFont typeface="System Font"/>
              <a:buChar char="-"/>
              <a:defRPr>
                <a:solidFill>
                  <a:schemeClr val="bg1"/>
                </a:solidFill>
              </a:defRPr>
            </a:lvl6pPr>
          </a:lstStyle>
          <a:p>
            <a:pPr lvl="0"/>
            <a:r>
              <a:rPr lang="en-US"/>
              <a:t>Text on </a:t>
            </a:r>
            <a:r>
              <a:rPr lang="en-US" err="1"/>
              <a:t>colour</a:t>
            </a:r>
            <a:r>
              <a:rPr lang="en-US"/>
              <a:t> background</a:t>
            </a:r>
          </a:p>
        </p:txBody>
      </p:sp>
      <p:sp>
        <p:nvSpPr>
          <p:cNvPr id="9" name="Slide Number Placeholder 10">
            <a:extLst>
              <a:ext uri="{FF2B5EF4-FFF2-40B4-BE49-F238E27FC236}">
                <a16:creationId xmlns:a16="http://schemas.microsoft.com/office/drawing/2014/main" id="{1D5AE9F7-C4A5-3F43-BDDA-AD03FE5B2C2C}"/>
              </a:ext>
            </a:extLst>
          </p:cNvPr>
          <p:cNvSpPr>
            <a:spLocks noGrp="1"/>
          </p:cNvSpPr>
          <p:nvPr>
            <p:ph type="sldNum" sz="quarter" idx="4"/>
          </p:nvPr>
        </p:nvSpPr>
        <p:spPr>
          <a:xfrm>
            <a:off x="112904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a:p>
        </p:txBody>
      </p:sp>
      <p:sp>
        <p:nvSpPr>
          <p:cNvPr id="10" name="Footer Placeholder 3">
            <a:extLst>
              <a:ext uri="{FF2B5EF4-FFF2-40B4-BE49-F238E27FC236}">
                <a16:creationId xmlns:a16="http://schemas.microsoft.com/office/drawing/2014/main" id="{27A4F1A5-D579-2C44-B8C1-95A34F0CC7FA}"/>
              </a:ext>
            </a:extLst>
          </p:cNvPr>
          <p:cNvSpPr>
            <a:spLocks noGrp="1"/>
          </p:cNvSpPr>
          <p:nvPr>
            <p:ph type="ftr" sz="quarter" idx="3"/>
          </p:nvPr>
        </p:nvSpPr>
        <p:spPr>
          <a:xfrm>
            <a:off x="67230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November Marketing Town Hall</a:t>
            </a:r>
          </a:p>
        </p:txBody>
      </p:sp>
    </p:spTree>
    <p:extLst>
      <p:ext uri="{BB962C8B-B14F-4D97-AF65-F5344CB8AC3E}">
        <p14:creationId xmlns:p14="http://schemas.microsoft.com/office/powerpoint/2010/main" val="31158351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Callout_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8AB6A94-9F06-F54F-AD44-9AE2850E7CCD}"/>
              </a:ext>
            </a:extLst>
          </p:cNvPr>
          <p:cNvSpPr/>
          <p:nvPr userDrawn="1"/>
        </p:nvSpPr>
        <p:spPr>
          <a:xfrm>
            <a:off x="1" y="407988"/>
            <a:ext cx="11621204" cy="5953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5" name="Text Placeholder 4">
            <a:extLst>
              <a:ext uri="{FF2B5EF4-FFF2-40B4-BE49-F238E27FC236}">
                <a16:creationId xmlns:a16="http://schemas.microsoft.com/office/drawing/2014/main" id="{8052C39F-88CD-E74E-869B-DDF29789E5D3}"/>
              </a:ext>
            </a:extLst>
          </p:cNvPr>
          <p:cNvSpPr>
            <a:spLocks noGrp="1"/>
          </p:cNvSpPr>
          <p:nvPr>
            <p:ph type="body" sz="quarter" idx="13" hasCustomPrompt="1"/>
          </p:nvPr>
        </p:nvSpPr>
        <p:spPr>
          <a:xfrm>
            <a:off x="570796" y="1268093"/>
            <a:ext cx="5803486" cy="3257328"/>
          </a:xfrm>
        </p:spPr>
        <p:txBody>
          <a:bodyPr wrap="square">
            <a:noAutofit/>
          </a:bodyPr>
          <a:lstStyle>
            <a:lvl1pPr marL="0" indent="0">
              <a:lnSpc>
                <a:spcPct val="85000"/>
              </a:lnSpc>
              <a:spcBef>
                <a:spcPts val="500"/>
              </a:spcBef>
              <a:buNone/>
              <a:defRPr sz="4600" b="1" spc="20" baseline="0">
                <a:solidFill>
                  <a:schemeClr val="bg1"/>
                </a:solidFill>
              </a:defRPr>
            </a:lvl1pPr>
            <a:lvl2pPr marL="0" indent="-360000">
              <a:defRPr sz="4400">
                <a:solidFill>
                  <a:schemeClr val="bg1"/>
                </a:solidFill>
              </a:defRPr>
            </a:lvl2pPr>
            <a:lvl3pPr marL="720000" indent="-504000">
              <a:buClr>
                <a:schemeClr val="bg1"/>
              </a:buClr>
              <a:buFont typeface="System Font"/>
              <a:buChar char="–"/>
              <a:defRPr sz="4400">
                <a:solidFill>
                  <a:schemeClr val="bg1"/>
                </a:solidFill>
              </a:defRPr>
            </a:lvl3pPr>
            <a:lvl4pPr marL="0" indent="0">
              <a:buNone/>
              <a:defRPr sz="3000">
                <a:solidFill>
                  <a:schemeClr val="bg1"/>
                </a:solidFill>
              </a:defRPr>
            </a:lvl4pPr>
            <a:lvl5pPr marL="0" indent="-360000">
              <a:defRPr sz="3000">
                <a:solidFill>
                  <a:schemeClr val="bg1"/>
                </a:solidFill>
              </a:defRPr>
            </a:lvl5pPr>
            <a:lvl6pPr marL="0" indent="-228594">
              <a:buClr>
                <a:schemeClr val="bg1"/>
              </a:buClr>
              <a:buFont typeface="System Font"/>
              <a:buChar char="-"/>
              <a:defRPr>
                <a:solidFill>
                  <a:schemeClr val="bg1"/>
                </a:solidFill>
              </a:defRPr>
            </a:lvl6pPr>
          </a:lstStyle>
          <a:p>
            <a:pPr lvl="0"/>
            <a:r>
              <a:rPr lang="en-US"/>
              <a:t>Text on </a:t>
            </a:r>
            <a:r>
              <a:rPr lang="en-US" err="1"/>
              <a:t>colour</a:t>
            </a:r>
            <a:r>
              <a:rPr lang="en-US"/>
              <a:t> background</a:t>
            </a:r>
          </a:p>
        </p:txBody>
      </p:sp>
      <p:sp>
        <p:nvSpPr>
          <p:cNvPr id="9" name="Slide Number Placeholder 10">
            <a:extLst>
              <a:ext uri="{FF2B5EF4-FFF2-40B4-BE49-F238E27FC236}">
                <a16:creationId xmlns:a16="http://schemas.microsoft.com/office/drawing/2014/main" id="{1D5AE9F7-C4A5-3F43-BDDA-AD03FE5B2C2C}"/>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a:p>
        </p:txBody>
      </p:sp>
      <p:sp>
        <p:nvSpPr>
          <p:cNvPr id="10" name="Footer Placeholder 3">
            <a:extLst>
              <a:ext uri="{FF2B5EF4-FFF2-40B4-BE49-F238E27FC236}">
                <a16:creationId xmlns:a16="http://schemas.microsoft.com/office/drawing/2014/main" id="{27A4F1A5-D579-2C44-B8C1-95A34F0CC7FA}"/>
              </a:ext>
            </a:extLst>
          </p:cNvPr>
          <p:cNvSpPr>
            <a:spLocks noGrp="1"/>
          </p:cNvSpPr>
          <p:nvPr>
            <p:ph type="ftr" sz="quarter" idx="3"/>
          </p:nvPr>
        </p:nvSpPr>
        <p:spPr>
          <a:xfrm>
            <a:off x="67230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November Marketing Town Hall</a:t>
            </a:r>
          </a:p>
        </p:txBody>
      </p:sp>
    </p:spTree>
    <p:extLst>
      <p:ext uri="{BB962C8B-B14F-4D97-AF65-F5344CB8AC3E}">
        <p14:creationId xmlns:p14="http://schemas.microsoft.com/office/powerpoint/2010/main" val="108714134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Callout_te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8720B5C-8333-5047-B270-7E403B8710CA}"/>
              </a:ext>
            </a:extLst>
          </p:cNvPr>
          <p:cNvSpPr/>
          <p:nvPr/>
        </p:nvSpPr>
        <p:spPr>
          <a:xfrm>
            <a:off x="0" y="407988"/>
            <a:ext cx="11621951" cy="59531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5" name="Text Placeholder 4">
            <a:extLst>
              <a:ext uri="{FF2B5EF4-FFF2-40B4-BE49-F238E27FC236}">
                <a16:creationId xmlns:a16="http://schemas.microsoft.com/office/drawing/2014/main" id="{8052C39F-88CD-E74E-869B-DDF29789E5D3}"/>
              </a:ext>
            </a:extLst>
          </p:cNvPr>
          <p:cNvSpPr>
            <a:spLocks noGrp="1"/>
          </p:cNvSpPr>
          <p:nvPr>
            <p:ph type="body" sz="quarter" idx="13" hasCustomPrompt="1"/>
          </p:nvPr>
        </p:nvSpPr>
        <p:spPr>
          <a:xfrm>
            <a:off x="570049" y="1268093"/>
            <a:ext cx="5803486" cy="3257328"/>
          </a:xfrm>
        </p:spPr>
        <p:txBody>
          <a:bodyPr wrap="square">
            <a:noAutofit/>
          </a:bodyPr>
          <a:lstStyle>
            <a:lvl1pPr marL="0" indent="0">
              <a:lnSpc>
                <a:spcPct val="85000"/>
              </a:lnSpc>
              <a:spcBef>
                <a:spcPts val="500"/>
              </a:spcBef>
              <a:buNone/>
              <a:defRPr sz="4600" b="1" spc="20" baseline="0">
                <a:solidFill>
                  <a:schemeClr val="bg1"/>
                </a:solidFill>
              </a:defRPr>
            </a:lvl1pPr>
            <a:lvl2pPr marL="0" indent="-360000">
              <a:defRPr sz="4400">
                <a:solidFill>
                  <a:schemeClr val="bg1"/>
                </a:solidFill>
              </a:defRPr>
            </a:lvl2pPr>
            <a:lvl3pPr marL="720000" indent="-504000">
              <a:buClr>
                <a:schemeClr val="bg1"/>
              </a:buClr>
              <a:buFont typeface="System Font"/>
              <a:buChar char="–"/>
              <a:defRPr sz="4400">
                <a:solidFill>
                  <a:schemeClr val="bg1"/>
                </a:solidFill>
              </a:defRPr>
            </a:lvl3pPr>
            <a:lvl4pPr marL="0" indent="0">
              <a:buNone/>
              <a:defRPr sz="3000">
                <a:solidFill>
                  <a:schemeClr val="bg1"/>
                </a:solidFill>
              </a:defRPr>
            </a:lvl4pPr>
            <a:lvl5pPr marL="0" indent="-360000">
              <a:defRPr sz="3000">
                <a:solidFill>
                  <a:schemeClr val="bg1"/>
                </a:solidFill>
              </a:defRPr>
            </a:lvl5pPr>
            <a:lvl6pPr marL="0" indent="-228594">
              <a:buClr>
                <a:schemeClr val="bg1"/>
              </a:buClr>
              <a:buFont typeface="System Font"/>
              <a:buChar char="-"/>
              <a:defRPr>
                <a:solidFill>
                  <a:schemeClr val="bg1"/>
                </a:solidFill>
              </a:defRPr>
            </a:lvl6pPr>
          </a:lstStyle>
          <a:p>
            <a:pPr lvl="0"/>
            <a:r>
              <a:rPr lang="en-US"/>
              <a:t>Text on </a:t>
            </a:r>
            <a:r>
              <a:rPr lang="en-US" err="1"/>
              <a:t>colour</a:t>
            </a:r>
            <a:r>
              <a:rPr lang="en-US"/>
              <a:t> background</a:t>
            </a:r>
          </a:p>
        </p:txBody>
      </p:sp>
      <p:sp>
        <p:nvSpPr>
          <p:cNvPr id="9" name="Slide Number Placeholder 10">
            <a:extLst>
              <a:ext uri="{FF2B5EF4-FFF2-40B4-BE49-F238E27FC236}">
                <a16:creationId xmlns:a16="http://schemas.microsoft.com/office/drawing/2014/main" id="{1D5AE9F7-C4A5-3F43-BDDA-AD03FE5B2C2C}"/>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a:p>
        </p:txBody>
      </p:sp>
      <p:sp>
        <p:nvSpPr>
          <p:cNvPr id="10" name="Footer Placeholder 3">
            <a:extLst>
              <a:ext uri="{FF2B5EF4-FFF2-40B4-BE49-F238E27FC236}">
                <a16:creationId xmlns:a16="http://schemas.microsoft.com/office/drawing/2014/main" id="{27A4F1A5-D579-2C44-B8C1-95A34F0CC7FA}"/>
              </a:ext>
            </a:extLst>
          </p:cNvPr>
          <p:cNvSpPr>
            <a:spLocks noGrp="1"/>
          </p:cNvSpPr>
          <p:nvPr>
            <p:ph type="ftr" sz="quarter" idx="3"/>
          </p:nvPr>
        </p:nvSpPr>
        <p:spPr>
          <a:xfrm>
            <a:off x="6723063" y="65552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November Marketing Town Hall</a:t>
            </a:r>
          </a:p>
        </p:txBody>
      </p:sp>
    </p:spTree>
    <p:extLst>
      <p:ext uri="{BB962C8B-B14F-4D97-AF65-F5344CB8AC3E}">
        <p14:creationId xmlns:p14="http://schemas.microsoft.com/office/powerpoint/2010/main" val="61675076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Callout_dark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8720B5C-8333-5047-B270-7E403B8710CA}"/>
              </a:ext>
            </a:extLst>
          </p:cNvPr>
          <p:cNvSpPr/>
          <p:nvPr/>
        </p:nvSpPr>
        <p:spPr>
          <a:xfrm>
            <a:off x="1" y="407988"/>
            <a:ext cx="11593512" cy="59531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5" name="Text Placeholder 4">
            <a:extLst>
              <a:ext uri="{FF2B5EF4-FFF2-40B4-BE49-F238E27FC236}">
                <a16:creationId xmlns:a16="http://schemas.microsoft.com/office/drawing/2014/main" id="{8052C39F-88CD-E74E-869B-DDF29789E5D3}"/>
              </a:ext>
            </a:extLst>
          </p:cNvPr>
          <p:cNvSpPr>
            <a:spLocks noGrp="1"/>
          </p:cNvSpPr>
          <p:nvPr>
            <p:ph type="body" sz="quarter" idx="13" hasCustomPrompt="1"/>
          </p:nvPr>
        </p:nvSpPr>
        <p:spPr>
          <a:xfrm>
            <a:off x="570049" y="1268093"/>
            <a:ext cx="5803486" cy="3257328"/>
          </a:xfrm>
        </p:spPr>
        <p:txBody>
          <a:bodyPr wrap="square">
            <a:noAutofit/>
          </a:bodyPr>
          <a:lstStyle>
            <a:lvl1pPr marL="0" indent="0">
              <a:lnSpc>
                <a:spcPct val="85000"/>
              </a:lnSpc>
              <a:spcBef>
                <a:spcPts val="500"/>
              </a:spcBef>
              <a:buNone/>
              <a:defRPr sz="4600" b="1" spc="20" baseline="0">
                <a:solidFill>
                  <a:schemeClr val="bg1"/>
                </a:solidFill>
              </a:defRPr>
            </a:lvl1pPr>
            <a:lvl2pPr marL="0" indent="-360000">
              <a:defRPr sz="4400">
                <a:solidFill>
                  <a:schemeClr val="bg1"/>
                </a:solidFill>
              </a:defRPr>
            </a:lvl2pPr>
            <a:lvl3pPr marL="720000" indent="-504000">
              <a:buClr>
                <a:schemeClr val="bg1"/>
              </a:buClr>
              <a:buFont typeface="System Font"/>
              <a:buChar char="–"/>
              <a:defRPr sz="4400">
                <a:solidFill>
                  <a:schemeClr val="bg1"/>
                </a:solidFill>
              </a:defRPr>
            </a:lvl3pPr>
            <a:lvl4pPr marL="0" indent="0">
              <a:buNone/>
              <a:defRPr sz="3000">
                <a:solidFill>
                  <a:schemeClr val="bg1"/>
                </a:solidFill>
              </a:defRPr>
            </a:lvl4pPr>
            <a:lvl5pPr marL="0" indent="-360000">
              <a:defRPr sz="3000">
                <a:solidFill>
                  <a:schemeClr val="bg1"/>
                </a:solidFill>
              </a:defRPr>
            </a:lvl5pPr>
            <a:lvl6pPr marL="0" indent="-228594">
              <a:buClr>
                <a:schemeClr val="bg1"/>
              </a:buClr>
              <a:buFont typeface="System Font"/>
              <a:buChar char="-"/>
              <a:defRPr>
                <a:solidFill>
                  <a:schemeClr val="bg1"/>
                </a:solidFill>
              </a:defRPr>
            </a:lvl6pPr>
          </a:lstStyle>
          <a:p>
            <a:pPr lvl="0"/>
            <a:r>
              <a:rPr lang="en-US"/>
              <a:t>Text on </a:t>
            </a:r>
            <a:r>
              <a:rPr lang="en-US" err="1"/>
              <a:t>colour</a:t>
            </a:r>
            <a:r>
              <a:rPr lang="en-US"/>
              <a:t> background</a:t>
            </a:r>
          </a:p>
        </p:txBody>
      </p:sp>
      <p:sp>
        <p:nvSpPr>
          <p:cNvPr id="9" name="Slide Number Placeholder 10">
            <a:extLst>
              <a:ext uri="{FF2B5EF4-FFF2-40B4-BE49-F238E27FC236}">
                <a16:creationId xmlns:a16="http://schemas.microsoft.com/office/drawing/2014/main" id="{1D5AE9F7-C4A5-3F43-BDDA-AD03FE5B2C2C}"/>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a:p>
        </p:txBody>
      </p:sp>
      <p:sp>
        <p:nvSpPr>
          <p:cNvPr id="10" name="Footer Placeholder 3">
            <a:extLst>
              <a:ext uri="{FF2B5EF4-FFF2-40B4-BE49-F238E27FC236}">
                <a16:creationId xmlns:a16="http://schemas.microsoft.com/office/drawing/2014/main" id="{27A4F1A5-D579-2C44-B8C1-95A34F0CC7FA}"/>
              </a:ext>
            </a:extLst>
          </p:cNvPr>
          <p:cNvSpPr>
            <a:spLocks noGrp="1"/>
          </p:cNvSpPr>
          <p:nvPr>
            <p:ph type="ftr" sz="quarter" idx="3"/>
          </p:nvPr>
        </p:nvSpPr>
        <p:spPr>
          <a:xfrm>
            <a:off x="6723063" y="65552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November Marketing Town Hall</a:t>
            </a:r>
          </a:p>
        </p:txBody>
      </p:sp>
    </p:spTree>
    <p:extLst>
      <p:ext uri="{BB962C8B-B14F-4D97-AF65-F5344CB8AC3E}">
        <p14:creationId xmlns:p14="http://schemas.microsoft.com/office/powerpoint/2010/main" val="280968876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Quote_whit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A632E09-C808-C343-91A7-C20324242EF7}"/>
              </a:ext>
            </a:extLst>
          </p:cNvPr>
          <p:cNvSpPr/>
          <p:nvPr userDrawn="1"/>
        </p:nvSpPr>
        <p:spPr>
          <a:xfrm>
            <a:off x="0" y="407988"/>
            <a:ext cx="11784013" cy="59531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4" name="Rectangle 13">
            <a:extLst>
              <a:ext uri="{FF2B5EF4-FFF2-40B4-BE49-F238E27FC236}">
                <a16:creationId xmlns:a16="http://schemas.microsoft.com/office/drawing/2014/main" id="{08720B5C-8333-5047-B270-7E403B8710CA}"/>
              </a:ext>
            </a:extLst>
          </p:cNvPr>
          <p:cNvSpPr/>
          <p:nvPr/>
        </p:nvSpPr>
        <p:spPr>
          <a:xfrm>
            <a:off x="0" y="407988"/>
            <a:ext cx="11784013" cy="59531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5" name="Text Placeholder 4">
            <a:extLst>
              <a:ext uri="{FF2B5EF4-FFF2-40B4-BE49-F238E27FC236}">
                <a16:creationId xmlns:a16="http://schemas.microsoft.com/office/drawing/2014/main" id="{8052C39F-88CD-E74E-869B-DDF29789E5D3}"/>
              </a:ext>
            </a:extLst>
          </p:cNvPr>
          <p:cNvSpPr>
            <a:spLocks noGrp="1"/>
          </p:cNvSpPr>
          <p:nvPr>
            <p:ph type="body" sz="quarter" idx="13" hasCustomPrompt="1"/>
          </p:nvPr>
        </p:nvSpPr>
        <p:spPr>
          <a:xfrm>
            <a:off x="572116" y="1268093"/>
            <a:ext cx="8500926" cy="3257328"/>
          </a:xfrm>
        </p:spPr>
        <p:txBody>
          <a:bodyPr wrap="square">
            <a:noAutofit/>
          </a:bodyPr>
          <a:lstStyle>
            <a:lvl1pPr marL="0" indent="0">
              <a:lnSpc>
                <a:spcPct val="85000"/>
              </a:lnSpc>
              <a:spcBef>
                <a:spcPts val="500"/>
              </a:spcBef>
              <a:buNone/>
              <a:defRPr sz="4600" b="1" spc="20" baseline="0">
                <a:solidFill>
                  <a:schemeClr val="tx1"/>
                </a:solidFill>
              </a:defRPr>
            </a:lvl1pPr>
            <a:lvl2pPr marL="0" indent="-360000">
              <a:defRPr sz="4400">
                <a:solidFill>
                  <a:schemeClr val="bg1"/>
                </a:solidFill>
              </a:defRPr>
            </a:lvl2pPr>
            <a:lvl3pPr marL="720000" indent="-504000">
              <a:buClr>
                <a:schemeClr val="bg1"/>
              </a:buClr>
              <a:buFont typeface="System Font"/>
              <a:buChar char="–"/>
              <a:defRPr sz="4400">
                <a:solidFill>
                  <a:schemeClr val="bg1"/>
                </a:solidFill>
              </a:defRPr>
            </a:lvl3pPr>
            <a:lvl4pPr marL="0" indent="0">
              <a:buNone/>
              <a:defRPr sz="3000">
                <a:solidFill>
                  <a:schemeClr val="bg1"/>
                </a:solidFill>
              </a:defRPr>
            </a:lvl4pPr>
            <a:lvl5pPr marL="0" indent="-360000">
              <a:defRPr sz="3000">
                <a:solidFill>
                  <a:schemeClr val="bg1"/>
                </a:solidFill>
              </a:defRPr>
            </a:lvl5pPr>
            <a:lvl6pPr marL="0" indent="-228594">
              <a:buClr>
                <a:schemeClr val="bg1"/>
              </a:buClr>
              <a:buFont typeface="System Font"/>
              <a:buChar char="-"/>
              <a:defRPr>
                <a:solidFill>
                  <a:schemeClr val="bg1"/>
                </a:solidFill>
              </a:defRPr>
            </a:lvl6pPr>
          </a:lstStyle>
          <a:p>
            <a:pPr lvl="0"/>
            <a:r>
              <a:rPr lang="en-US"/>
              <a:t>“insert quote”</a:t>
            </a:r>
          </a:p>
        </p:txBody>
      </p:sp>
      <p:sp>
        <p:nvSpPr>
          <p:cNvPr id="4" name="Text Placeholder 3">
            <a:extLst>
              <a:ext uri="{FF2B5EF4-FFF2-40B4-BE49-F238E27FC236}">
                <a16:creationId xmlns:a16="http://schemas.microsoft.com/office/drawing/2014/main" id="{AD37E2A3-B26D-A148-8D0C-46E789B4F282}"/>
              </a:ext>
            </a:extLst>
          </p:cNvPr>
          <p:cNvSpPr>
            <a:spLocks noGrp="1"/>
          </p:cNvSpPr>
          <p:nvPr>
            <p:ph type="body" sz="quarter" idx="14" hasCustomPrompt="1"/>
          </p:nvPr>
        </p:nvSpPr>
        <p:spPr>
          <a:xfrm>
            <a:off x="569635" y="4538391"/>
            <a:ext cx="3676650" cy="671069"/>
          </a:xfrm>
        </p:spPr>
        <p:txBody>
          <a:bodyPr wrap="none" anchor="b" anchorCtr="0">
            <a:noAutofit/>
          </a:bodyPr>
          <a:lstStyle>
            <a:lvl1pPr marL="0" indent="0">
              <a:buNone/>
              <a:defRPr sz="1400" b="1">
                <a:solidFill>
                  <a:schemeClr val="tx1"/>
                </a:solidFill>
              </a:defRPr>
            </a:lvl1pPr>
          </a:lstStyle>
          <a:p>
            <a:pPr lvl="0"/>
            <a:r>
              <a:rPr lang="en-US"/>
              <a:t>Insert name</a:t>
            </a:r>
          </a:p>
        </p:txBody>
      </p:sp>
      <p:sp>
        <p:nvSpPr>
          <p:cNvPr id="13" name="Text Placeholder 3">
            <a:extLst>
              <a:ext uri="{FF2B5EF4-FFF2-40B4-BE49-F238E27FC236}">
                <a16:creationId xmlns:a16="http://schemas.microsoft.com/office/drawing/2014/main" id="{FE5AD6B2-5A47-6642-BA9B-2703259194A2}"/>
              </a:ext>
            </a:extLst>
          </p:cNvPr>
          <p:cNvSpPr>
            <a:spLocks noGrp="1"/>
          </p:cNvSpPr>
          <p:nvPr>
            <p:ph type="body" sz="quarter" idx="15" hasCustomPrompt="1"/>
          </p:nvPr>
        </p:nvSpPr>
        <p:spPr>
          <a:xfrm>
            <a:off x="569635" y="5254855"/>
            <a:ext cx="4641850" cy="193899"/>
          </a:xfrm>
        </p:spPr>
        <p:txBody>
          <a:bodyPr wrap="square">
            <a:noAutofit/>
          </a:bodyPr>
          <a:lstStyle>
            <a:lvl1pPr marL="0" indent="0">
              <a:buNone/>
              <a:defRPr sz="1400">
                <a:solidFill>
                  <a:schemeClr val="tx1"/>
                </a:solidFill>
              </a:defRPr>
            </a:lvl1pPr>
          </a:lstStyle>
          <a:p>
            <a:pPr lvl="0"/>
            <a:r>
              <a:rPr lang="en-US"/>
              <a:t>insert title</a:t>
            </a:r>
          </a:p>
        </p:txBody>
      </p:sp>
      <p:sp>
        <p:nvSpPr>
          <p:cNvPr id="15" name="Text Placeholder 3">
            <a:extLst>
              <a:ext uri="{FF2B5EF4-FFF2-40B4-BE49-F238E27FC236}">
                <a16:creationId xmlns:a16="http://schemas.microsoft.com/office/drawing/2014/main" id="{10B5CA63-FAA7-A54B-B2E1-ACFA221C0190}"/>
              </a:ext>
            </a:extLst>
          </p:cNvPr>
          <p:cNvSpPr>
            <a:spLocks noGrp="1"/>
          </p:cNvSpPr>
          <p:nvPr>
            <p:ph type="body" sz="quarter" idx="16" hasCustomPrompt="1"/>
          </p:nvPr>
        </p:nvSpPr>
        <p:spPr>
          <a:xfrm>
            <a:off x="569635" y="5461724"/>
            <a:ext cx="4641850" cy="193899"/>
          </a:xfrm>
        </p:spPr>
        <p:txBody>
          <a:bodyPr wrap="square">
            <a:noAutofit/>
          </a:bodyPr>
          <a:lstStyle>
            <a:lvl1pPr marL="0" indent="0">
              <a:buNone/>
              <a:defRPr sz="1400">
                <a:solidFill>
                  <a:schemeClr val="tx1"/>
                </a:solidFill>
              </a:defRPr>
            </a:lvl1pPr>
          </a:lstStyle>
          <a:p>
            <a:pPr lvl="0"/>
            <a:r>
              <a:rPr lang="en-US"/>
              <a:t>insert company name</a:t>
            </a:r>
          </a:p>
        </p:txBody>
      </p:sp>
      <p:sp>
        <p:nvSpPr>
          <p:cNvPr id="9" name="Slide Number Placeholder 10">
            <a:extLst>
              <a:ext uri="{FF2B5EF4-FFF2-40B4-BE49-F238E27FC236}">
                <a16:creationId xmlns:a16="http://schemas.microsoft.com/office/drawing/2014/main" id="{1D5AE9F7-C4A5-3F43-BDDA-AD03FE5B2C2C}"/>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a:p>
        </p:txBody>
      </p:sp>
      <p:sp>
        <p:nvSpPr>
          <p:cNvPr id="10" name="Footer Placeholder 3">
            <a:extLst>
              <a:ext uri="{FF2B5EF4-FFF2-40B4-BE49-F238E27FC236}">
                <a16:creationId xmlns:a16="http://schemas.microsoft.com/office/drawing/2014/main" id="{27A4F1A5-D579-2C44-B8C1-95A34F0CC7FA}"/>
              </a:ext>
            </a:extLst>
          </p:cNvPr>
          <p:cNvSpPr>
            <a:spLocks noGrp="1"/>
          </p:cNvSpPr>
          <p:nvPr>
            <p:ph type="ftr" sz="quarter" idx="3"/>
          </p:nvPr>
        </p:nvSpPr>
        <p:spPr>
          <a:xfrm>
            <a:off x="67230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November Marketing Town Hall</a:t>
            </a:r>
          </a:p>
        </p:txBody>
      </p:sp>
    </p:spTree>
    <p:extLst>
      <p:ext uri="{BB962C8B-B14F-4D97-AF65-F5344CB8AC3E}">
        <p14:creationId xmlns:p14="http://schemas.microsoft.com/office/powerpoint/2010/main" val="127566703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Quote_purpl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234B8AE-ABB6-9047-ABDC-DF683CCDCAC1}"/>
              </a:ext>
            </a:extLst>
          </p:cNvPr>
          <p:cNvSpPr/>
          <p:nvPr userDrawn="1"/>
        </p:nvSpPr>
        <p:spPr>
          <a:xfrm>
            <a:off x="1" y="407988"/>
            <a:ext cx="11621950" cy="5953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5" name="Text Placeholder 4">
            <a:extLst>
              <a:ext uri="{FF2B5EF4-FFF2-40B4-BE49-F238E27FC236}">
                <a16:creationId xmlns:a16="http://schemas.microsoft.com/office/drawing/2014/main" id="{8052C39F-88CD-E74E-869B-DDF29789E5D3}"/>
              </a:ext>
            </a:extLst>
          </p:cNvPr>
          <p:cNvSpPr>
            <a:spLocks noGrp="1"/>
          </p:cNvSpPr>
          <p:nvPr>
            <p:ph type="body" sz="quarter" idx="13" hasCustomPrompt="1"/>
          </p:nvPr>
        </p:nvSpPr>
        <p:spPr>
          <a:xfrm>
            <a:off x="570049" y="1268093"/>
            <a:ext cx="8511762" cy="3257328"/>
          </a:xfrm>
        </p:spPr>
        <p:txBody>
          <a:bodyPr wrap="square">
            <a:noAutofit/>
          </a:bodyPr>
          <a:lstStyle>
            <a:lvl1pPr marL="0" indent="0">
              <a:lnSpc>
                <a:spcPct val="85000"/>
              </a:lnSpc>
              <a:spcBef>
                <a:spcPts val="500"/>
              </a:spcBef>
              <a:buNone/>
              <a:defRPr sz="4600" b="1" spc="20" baseline="0">
                <a:solidFill>
                  <a:schemeClr val="bg1"/>
                </a:solidFill>
              </a:defRPr>
            </a:lvl1pPr>
            <a:lvl2pPr marL="0" indent="-360000">
              <a:defRPr sz="4400">
                <a:solidFill>
                  <a:schemeClr val="bg1"/>
                </a:solidFill>
              </a:defRPr>
            </a:lvl2pPr>
            <a:lvl3pPr marL="720000" indent="-504000">
              <a:buClr>
                <a:schemeClr val="bg1"/>
              </a:buClr>
              <a:buFont typeface="System Font"/>
              <a:buChar char="–"/>
              <a:defRPr sz="4400">
                <a:solidFill>
                  <a:schemeClr val="bg1"/>
                </a:solidFill>
              </a:defRPr>
            </a:lvl3pPr>
            <a:lvl4pPr marL="0" indent="0">
              <a:buNone/>
              <a:defRPr sz="3000">
                <a:solidFill>
                  <a:schemeClr val="bg1"/>
                </a:solidFill>
              </a:defRPr>
            </a:lvl4pPr>
            <a:lvl5pPr marL="0" indent="-360000">
              <a:defRPr sz="3000">
                <a:solidFill>
                  <a:schemeClr val="bg1"/>
                </a:solidFill>
              </a:defRPr>
            </a:lvl5pPr>
            <a:lvl6pPr marL="0" indent="-228594">
              <a:buClr>
                <a:schemeClr val="bg1"/>
              </a:buClr>
              <a:buFont typeface="System Font"/>
              <a:buChar char="-"/>
              <a:defRPr>
                <a:solidFill>
                  <a:schemeClr val="bg1"/>
                </a:solidFill>
              </a:defRPr>
            </a:lvl6pPr>
          </a:lstStyle>
          <a:p>
            <a:pPr lvl="0"/>
            <a:r>
              <a:rPr lang="en-US"/>
              <a:t>“insert quote”</a:t>
            </a:r>
          </a:p>
        </p:txBody>
      </p:sp>
      <p:sp>
        <p:nvSpPr>
          <p:cNvPr id="4" name="Text Placeholder 3">
            <a:extLst>
              <a:ext uri="{FF2B5EF4-FFF2-40B4-BE49-F238E27FC236}">
                <a16:creationId xmlns:a16="http://schemas.microsoft.com/office/drawing/2014/main" id="{AD37E2A3-B26D-A148-8D0C-46E789B4F282}"/>
              </a:ext>
            </a:extLst>
          </p:cNvPr>
          <p:cNvSpPr>
            <a:spLocks noGrp="1"/>
          </p:cNvSpPr>
          <p:nvPr>
            <p:ph type="body" sz="quarter" idx="14" hasCustomPrompt="1"/>
          </p:nvPr>
        </p:nvSpPr>
        <p:spPr>
          <a:xfrm>
            <a:off x="569635" y="4538391"/>
            <a:ext cx="3676650" cy="671069"/>
          </a:xfrm>
        </p:spPr>
        <p:txBody>
          <a:bodyPr wrap="none" anchor="b" anchorCtr="0">
            <a:noAutofit/>
          </a:bodyPr>
          <a:lstStyle>
            <a:lvl1pPr marL="0" indent="0">
              <a:buNone/>
              <a:defRPr sz="1400" b="1">
                <a:solidFill>
                  <a:schemeClr val="bg1"/>
                </a:solidFill>
              </a:defRPr>
            </a:lvl1pPr>
          </a:lstStyle>
          <a:p>
            <a:pPr lvl="0"/>
            <a:r>
              <a:rPr lang="en-US"/>
              <a:t>Insert name</a:t>
            </a:r>
          </a:p>
        </p:txBody>
      </p:sp>
      <p:sp>
        <p:nvSpPr>
          <p:cNvPr id="13" name="Text Placeholder 3">
            <a:extLst>
              <a:ext uri="{FF2B5EF4-FFF2-40B4-BE49-F238E27FC236}">
                <a16:creationId xmlns:a16="http://schemas.microsoft.com/office/drawing/2014/main" id="{FE5AD6B2-5A47-6642-BA9B-2703259194A2}"/>
              </a:ext>
            </a:extLst>
          </p:cNvPr>
          <p:cNvSpPr>
            <a:spLocks noGrp="1"/>
          </p:cNvSpPr>
          <p:nvPr>
            <p:ph type="body" sz="quarter" idx="15" hasCustomPrompt="1"/>
          </p:nvPr>
        </p:nvSpPr>
        <p:spPr>
          <a:xfrm>
            <a:off x="569635" y="5254855"/>
            <a:ext cx="4641850" cy="193899"/>
          </a:xfrm>
        </p:spPr>
        <p:txBody>
          <a:bodyPr wrap="square">
            <a:noAutofit/>
          </a:bodyPr>
          <a:lstStyle>
            <a:lvl1pPr marL="0" indent="0">
              <a:buNone/>
              <a:defRPr sz="1400">
                <a:solidFill>
                  <a:schemeClr val="bg1"/>
                </a:solidFill>
              </a:defRPr>
            </a:lvl1pPr>
          </a:lstStyle>
          <a:p>
            <a:pPr lvl="0"/>
            <a:r>
              <a:rPr lang="en-US"/>
              <a:t>insert title</a:t>
            </a:r>
          </a:p>
        </p:txBody>
      </p:sp>
      <p:sp>
        <p:nvSpPr>
          <p:cNvPr id="15" name="Text Placeholder 3">
            <a:extLst>
              <a:ext uri="{FF2B5EF4-FFF2-40B4-BE49-F238E27FC236}">
                <a16:creationId xmlns:a16="http://schemas.microsoft.com/office/drawing/2014/main" id="{10B5CA63-FAA7-A54B-B2E1-ACFA221C0190}"/>
              </a:ext>
            </a:extLst>
          </p:cNvPr>
          <p:cNvSpPr>
            <a:spLocks noGrp="1"/>
          </p:cNvSpPr>
          <p:nvPr>
            <p:ph type="body" sz="quarter" idx="16" hasCustomPrompt="1"/>
          </p:nvPr>
        </p:nvSpPr>
        <p:spPr>
          <a:xfrm>
            <a:off x="569635" y="5461724"/>
            <a:ext cx="4641850" cy="193899"/>
          </a:xfrm>
        </p:spPr>
        <p:txBody>
          <a:bodyPr wrap="square">
            <a:noAutofit/>
          </a:bodyPr>
          <a:lstStyle>
            <a:lvl1pPr marL="0" indent="0">
              <a:buNone/>
              <a:defRPr sz="1400">
                <a:solidFill>
                  <a:schemeClr val="bg1"/>
                </a:solidFill>
              </a:defRPr>
            </a:lvl1pPr>
          </a:lstStyle>
          <a:p>
            <a:pPr lvl="0"/>
            <a:r>
              <a:rPr lang="en-US"/>
              <a:t>insert company name</a:t>
            </a:r>
          </a:p>
        </p:txBody>
      </p:sp>
      <p:sp>
        <p:nvSpPr>
          <p:cNvPr id="9" name="Slide Number Placeholder 10">
            <a:extLst>
              <a:ext uri="{FF2B5EF4-FFF2-40B4-BE49-F238E27FC236}">
                <a16:creationId xmlns:a16="http://schemas.microsoft.com/office/drawing/2014/main" id="{1D5AE9F7-C4A5-3F43-BDDA-AD03FE5B2C2C}"/>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a:p>
        </p:txBody>
      </p:sp>
      <p:sp>
        <p:nvSpPr>
          <p:cNvPr id="10" name="Footer Placeholder 3">
            <a:extLst>
              <a:ext uri="{FF2B5EF4-FFF2-40B4-BE49-F238E27FC236}">
                <a16:creationId xmlns:a16="http://schemas.microsoft.com/office/drawing/2014/main" id="{27A4F1A5-D579-2C44-B8C1-95A34F0CC7FA}"/>
              </a:ext>
            </a:extLst>
          </p:cNvPr>
          <p:cNvSpPr>
            <a:spLocks noGrp="1"/>
          </p:cNvSpPr>
          <p:nvPr>
            <p:ph type="ftr" sz="quarter" idx="3"/>
          </p:nvPr>
        </p:nvSpPr>
        <p:spPr>
          <a:xfrm>
            <a:off x="67230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November Marketing Town Hall</a:t>
            </a:r>
          </a:p>
        </p:txBody>
      </p:sp>
    </p:spTree>
    <p:extLst>
      <p:ext uri="{BB962C8B-B14F-4D97-AF65-F5344CB8AC3E}">
        <p14:creationId xmlns:p14="http://schemas.microsoft.com/office/powerpoint/2010/main" val="275686582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Quote_teal">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234B8AE-ABB6-9047-ABDC-DF683CCDCAC1}"/>
              </a:ext>
            </a:extLst>
          </p:cNvPr>
          <p:cNvSpPr/>
          <p:nvPr userDrawn="1"/>
        </p:nvSpPr>
        <p:spPr>
          <a:xfrm>
            <a:off x="1" y="407988"/>
            <a:ext cx="11621950" cy="59531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5" name="Text Placeholder 4">
            <a:extLst>
              <a:ext uri="{FF2B5EF4-FFF2-40B4-BE49-F238E27FC236}">
                <a16:creationId xmlns:a16="http://schemas.microsoft.com/office/drawing/2014/main" id="{8052C39F-88CD-E74E-869B-DDF29789E5D3}"/>
              </a:ext>
            </a:extLst>
          </p:cNvPr>
          <p:cNvSpPr>
            <a:spLocks noGrp="1"/>
          </p:cNvSpPr>
          <p:nvPr>
            <p:ph type="body" sz="quarter" idx="13" hasCustomPrompt="1"/>
          </p:nvPr>
        </p:nvSpPr>
        <p:spPr>
          <a:xfrm>
            <a:off x="570049" y="1268093"/>
            <a:ext cx="8511762" cy="3257328"/>
          </a:xfrm>
        </p:spPr>
        <p:txBody>
          <a:bodyPr wrap="square">
            <a:noAutofit/>
          </a:bodyPr>
          <a:lstStyle>
            <a:lvl1pPr marL="0" indent="0">
              <a:lnSpc>
                <a:spcPct val="85000"/>
              </a:lnSpc>
              <a:spcBef>
                <a:spcPts val="500"/>
              </a:spcBef>
              <a:buNone/>
              <a:defRPr sz="4600" b="1" spc="20" baseline="0">
                <a:solidFill>
                  <a:schemeClr val="bg1"/>
                </a:solidFill>
              </a:defRPr>
            </a:lvl1pPr>
            <a:lvl2pPr marL="0" indent="-360000">
              <a:defRPr sz="4400">
                <a:solidFill>
                  <a:schemeClr val="bg1"/>
                </a:solidFill>
              </a:defRPr>
            </a:lvl2pPr>
            <a:lvl3pPr marL="720000" indent="-504000">
              <a:buClr>
                <a:schemeClr val="bg1"/>
              </a:buClr>
              <a:buFont typeface="System Font"/>
              <a:buChar char="–"/>
              <a:defRPr sz="4400">
                <a:solidFill>
                  <a:schemeClr val="bg1"/>
                </a:solidFill>
              </a:defRPr>
            </a:lvl3pPr>
            <a:lvl4pPr marL="0" indent="0">
              <a:buNone/>
              <a:defRPr sz="3000">
                <a:solidFill>
                  <a:schemeClr val="bg1"/>
                </a:solidFill>
              </a:defRPr>
            </a:lvl4pPr>
            <a:lvl5pPr marL="0" indent="-360000">
              <a:defRPr sz="3000">
                <a:solidFill>
                  <a:schemeClr val="bg1"/>
                </a:solidFill>
              </a:defRPr>
            </a:lvl5pPr>
            <a:lvl6pPr marL="0" indent="-228594">
              <a:buClr>
                <a:schemeClr val="bg1"/>
              </a:buClr>
              <a:buFont typeface="System Font"/>
              <a:buChar char="-"/>
              <a:defRPr>
                <a:solidFill>
                  <a:schemeClr val="bg1"/>
                </a:solidFill>
              </a:defRPr>
            </a:lvl6pPr>
          </a:lstStyle>
          <a:p>
            <a:pPr lvl="0"/>
            <a:r>
              <a:rPr lang="en-US"/>
              <a:t>“insert quote”</a:t>
            </a:r>
          </a:p>
        </p:txBody>
      </p:sp>
      <p:sp>
        <p:nvSpPr>
          <p:cNvPr id="4" name="Text Placeholder 3">
            <a:extLst>
              <a:ext uri="{FF2B5EF4-FFF2-40B4-BE49-F238E27FC236}">
                <a16:creationId xmlns:a16="http://schemas.microsoft.com/office/drawing/2014/main" id="{AD37E2A3-B26D-A148-8D0C-46E789B4F282}"/>
              </a:ext>
            </a:extLst>
          </p:cNvPr>
          <p:cNvSpPr>
            <a:spLocks noGrp="1"/>
          </p:cNvSpPr>
          <p:nvPr>
            <p:ph type="body" sz="quarter" idx="14" hasCustomPrompt="1"/>
          </p:nvPr>
        </p:nvSpPr>
        <p:spPr>
          <a:xfrm>
            <a:off x="569635" y="4538391"/>
            <a:ext cx="3676650" cy="671069"/>
          </a:xfrm>
        </p:spPr>
        <p:txBody>
          <a:bodyPr wrap="none" anchor="b" anchorCtr="0">
            <a:noAutofit/>
          </a:bodyPr>
          <a:lstStyle>
            <a:lvl1pPr marL="0" indent="0">
              <a:buNone/>
              <a:defRPr sz="1400" b="1">
                <a:solidFill>
                  <a:schemeClr val="bg1"/>
                </a:solidFill>
              </a:defRPr>
            </a:lvl1pPr>
          </a:lstStyle>
          <a:p>
            <a:pPr lvl="0"/>
            <a:r>
              <a:rPr lang="en-US"/>
              <a:t>Insert name</a:t>
            </a:r>
          </a:p>
        </p:txBody>
      </p:sp>
      <p:sp>
        <p:nvSpPr>
          <p:cNvPr id="13" name="Text Placeholder 3">
            <a:extLst>
              <a:ext uri="{FF2B5EF4-FFF2-40B4-BE49-F238E27FC236}">
                <a16:creationId xmlns:a16="http://schemas.microsoft.com/office/drawing/2014/main" id="{FE5AD6B2-5A47-6642-BA9B-2703259194A2}"/>
              </a:ext>
            </a:extLst>
          </p:cNvPr>
          <p:cNvSpPr>
            <a:spLocks noGrp="1"/>
          </p:cNvSpPr>
          <p:nvPr>
            <p:ph type="body" sz="quarter" idx="15" hasCustomPrompt="1"/>
          </p:nvPr>
        </p:nvSpPr>
        <p:spPr>
          <a:xfrm>
            <a:off x="569635" y="5254855"/>
            <a:ext cx="4641850" cy="193899"/>
          </a:xfrm>
        </p:spPr>
        <p:txBody>
          <a:bodyPr wrap="square">
            <a:noAutofit/>
          </a:bodyPr>
          <a:lstStyle>
            <a:lvl1pPr marL="0" indent="0">
              <a:buNone/>
              <a:defRPr sz="1400">
                <a:solidFill>
                  <a:schemeClr val="bg1"/>
                </a:solidFill>
              </a:defRPr>
            </a:lvl1pPr>
          </a:lstStyle>
          <a:p>
            <a:pPr lvl="0"/>
            <a:r>
              <a:rPr lang="en-US"/>
              <a:t>insert title</a:t>
            </a:r>
          </a:p>
        </p:txBody>
      </p:sp>
      <p:sp>
        <p:nvSpPr>
          <p:cNvPr id="15" name="Text Placeholder 3">
            <a:extLst>
              <a:ext uri="{FF2B5EF4-FFF2-40B4-BE49-F238E27FC236}">
                <a16:creationId xmlns:a16="http://schemas.microsoft.com/office/drawing/2014/main" id="{10B5CA63-FAA7-A54B-B2E1-ACFA221C0190}"/>
              </a:ext>
            </a:extLst>
          </p:cNvPr>
          <p:cNvSpPr>
            <a:spLocks noGrp="1"/>
          </p:cNvSpPr>
          <p:nvPr>
            <p:ph type="body" sz="quarter" idx="16" hasCustomPrompt="1"/>
          </p:nvPr>
        </p:nvSpPr>
        <p:spPr>
          <a:xfrm>
            <a:off x="569635" y="5461724"/>
            <a:ext cx="4641850" cy="193899"/>
          </a:xfrm>
        </p:spPr>
        <p:txBody>
          <a:bodyPr wrap="square">
            <a:noAutofit/>
          </a:bodyPr>
          <a:lstStyle>
            <a:lvl1pPr marL="0" indent="0">
              <a:buNone/>
              <a:defRPr sz="1400">
                <a:solidFill>
                  <a:schemeClr val="bg1"/>
                </a:solidFill>
              </a:defRPr>
            </a:lvl1pPr>
          </a:lstStyle>
          <a:p>
            <a:pPr lvl="0"/>
            <a:r>
              <a:rPr lang="en-US"/>
              <a:t>insert company name</a:t>
            </a:r>
          </a:p>
        </p:txBody>
      </p:sp>
      <p:sp>
        <p:nvSpPr>
          <p:cNvPr id="9" name="Slide Number Placeholder 10">
            <a:extLst>
              <a:ext uri="{FF2B5EF4-FFF2-40B4-BE49-F238E27FC236}">
                <a16:creationId xmlns:a16="http://schemas.microsoft.com/office/drawing/2014/main" id="{1D5AE9F7-C4A5-3F43-BDDA-AD03FE5B2C2C}"/>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a:p>
        </p:txBody>
      </p:sp>
      <p:sp>
        <p:nvSpPr>
          <p:cNvPr id="10" name="Footer Placeholder 3">
            <a:extLst>
              <a:ext uri="{FF2B5EF4-FFF2-40B4-BE49-F238E27FC236}">
                <a16:creationId xmlns:a16="http://schemas.microsoft.com/office/drawing/2014/main" id="{27A4F1A5-D579-2C44-B8C1-95A34F0CC7FA}"/>
              </a:ext>
            </a:extLst>
          </p:cNvPr>
          <p:cNvSpPr>
            <a:spLocks noGrp="1"/>
          </p:cNvSpPr>
          <p:nvPr>
            <p:ph type="ftr" sz="quarter" idx="3"/>
          </p:nvPr>
        </p:nvSpPr>
        <p:spPr>
          <a:xfrm>
            <a:off x="67230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November Marketing Town Hall</a:t>
            </a:r>
          </a:p>
        </p:txBody>
      </p:sp>
    </p:spTree>
    <p:extLst>
      <p:ext uri="{BB962C8B-B14F-4D97-AF65-F5344CB8AC3E}">
        <p14:creationId xmlns:p14="http://schemas.microsoft.com/office/powerpoint/2010/main" val="381937374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Quote_dark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8720B5C-8333-5047-B270-7E403B8710CA}"/>
              </a:ext>
            </a:extLst>
          </p:cNvPr>
          <p:cNvSpPr/>
          <p:nvPr/>
        </p:nvSpPr>
        <p:spPr>
          <a:xfrm>
            <a:off x="0" y="407988"/>
            <a:ext cx="11609251" cy="59531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5" name="Text Placeholder 4">
            <a:extLst>
              <a:ext uri="{FF2B5EF4-FFF2-40B4-BE49-F238E27FC236}">
                <a16:creationId xmlns:a16="http://schemas.microsoft.com/office/drawing/2014/main" id="{8052C39F-88CD-E74E-869B-DDF29789E5D3}"/>
              </a:ext>
            </a:extLst>
          </p:cNvPr>
          <p:cNvSpPr>
            <a:spLocks noGrp="1"/>
          </p:cNvSpPr>
          <p:nvPr>
            <p:ph type="body" sz="quarter" idx="13" hasCustomPrompt="1"/>
          </p:nvPr>
        </p:nvSpPr>
        <p:spPr>
          <a:xfrm>
            <a:off x="582749" y="1268093"/>
            <a:ext cx="8511762" cy="3257328"/>
          </a:xfrm>
        </p:spPr>
        <p:txBody>
          <a:bodyPr wrap="square">
            <a:noAutofit/>
          </a:bodyPr>
          <a:lstStyle>
            <a:lvl1pPr marL="0" indent="0">
              <a:lnSpc>
                <a:spcPct val="85000"/>
              </a:lnSpc>
              <a:spcBef>
                <a:spcPts val="500"/>
              </a:spcBef>
              <a:buNone/>
              <a:defRPr sz="4600" b="1" spc="20" baseline="0">
                <a:solidFill>
                  <a:schemeClr val="bg1"/>
                </a:solidFill>
              </a:defRPr>
            </a:lvl1pPr>
            <a:lvl2pPr marL="0" indent="-360000">
              <a:defRPr sz="4400">
                <a:solidFill>
                  <a:schemeClr val="bg1"/>
                </a:solidFill>
              </a:defRPr>
            </a:lvl2pPr>
            <a:lvl3pPr marL="720000" indent="-504000">
              <a:buClr>
                <a:schemeClr val="bg1"/>
              </a:buClr>
              <a:buFont typeface="System Font"/>
              <a:buChar char="–"/>
              <a:defRPr sz="4400">
                <a:solidFill>
                  <a:schemeClr val="bg1"/>
                </a:solidFill>
              </a:defRPr>
            </a:lvl3pPr>
            <a:lvl4pPr marL="0" indent="0">
              <a:buNone/>
              <a:defRPr sz="3000">
                <a:solidFill>
                  <a:schemeClr val="bg1"/>
                </a:solidFill>
              </a:defRPr>
            </a:lvl4pPr>
            <a:lvl5pPr marL="0" indent="-360000">
              <a:defRPr sz="3000">
                <a:solidFill>
                  <a:schemeClr val="bg1"/>
                </a:solidFill>
              </a:defRPr>
            </a:lvl5pPr>
            <a:lvl6pPr marL="0" indent="-228594">
              <a:buClr>
                <a:schemeClr val="bg1"/>
              </a:buClr>
              <a:buFont typeface="System Font"/>
              <a:buChar char="-"/>
              <a:defRPr>
                <a:solidFill>
                  <a:schemeClr val="bg1"/>
                </a:solidFill>
              </a:defRPr>
            </a:lvl6pPr>
          </a:lstStyle>
          <a:p>
            <a:pPr lvl="0"/>
            <a:r>
              <a:rPr lang="en-US"/>
              <a:t>“insert quote”</a:t>
            </a:r>
          </a:p>
        </p:txBody>
      </p:sp>
      <p:sp>
        <p:nvSpPr>
          <p:cNvPr id="4" name="Text Placeholder 3">
            <a:extLst>
              <a:ext uri="{FF2B5EF4-FFF2-40B4-BE49-F238E27FC236}">
                <a16:creationId xmlns:a16="http://schemas.microsoft.com/office/drawing/2014/main" id="{AD37E2A3-B26D-A148-8D0C-46E789B4F282}"/>
              </a:ext>
            </a:extLst>
          </p:cNvPr>
          <p:cNvSpPr>
            <a:spLocks noGrp="1"/>
          </p:cNvSpPr>
          <p:nvPr>
            <p:ph type="body" sz="quarter" idx="14" hasCustomPrompt="1"/>
          </p:nvPr>
        </p:nvSpPr>
        <p:spPr>
          <a:xfrm>
            <a:off x="582335" y="4538391"/>
            <a:ext cx="3676650" cy="671069"/>
          </a:xfrm>
        </p:spPr>
        <p:txBody>
          <a:bodyPr wrap="none" anchor="b" anchorCtr="0">
            <a:noAutofit/>
          </a:bodyPr>
          <a:lstStyle>
            <a:lvl1pPr marL="0" indent="0">
              <a:buNone/>
              <a:defRPr sz="1400" b="1">
                <a:solidFill>
                  <a:schemeClr val="bg1"/>
                </a:solidFill>
              </a:defRPr>
            </a:lvl1pPr>
          </a:lstStyle>
          <a:p>
            <a:pPr lvl="0"/>
            <a:r>
              <a:rPr lang="en-US"/>
              <a:t>Insert name</a:t>
            </a:r>
          </a:p>
        </p:txBody>
      </p:sp>
      <p:sp>
        <p:nvSpPr>
          <p:cNvPr id="13" name="Text Placeholder 3">
            <a:extLst>
              <a:ext uri="{FF2B5EF4-FFF2-40B4-BE49-F238E27FC236}">
                <a16:creationId xmlns:a16="http://schemas.microsoft.com/office/drawing/2014/main" id="{FE5AD6B2-5A47-6642-BA9B-2703259194A2}"/>
              </a:ext>
            </a:extLst>
          </p:cNvPr>
          <p:cNvSpPr>
            <a:spLocks noGrp="1"/>
          </p:cNvSpPr>
          <p:nvPr>
            <p:ph type="body" sz="quarter" idx="15" hasCustomPrompt="1"/>
          </p:nvPr>
        </p:nvSpPr>
        <p:spPr>
          <a:xfrm>
            <a:off x="582335" y="5254855"/>
            <a:ext cx="4641850" cy="193899"/>
          </a:xfrm>
        </p:spPr>
        <p:txBody>
          <a:bodyPr wrap="square">
            <a:noAutofit/>
          </a:bodyPr>
          <a:lstStyle>
            <a:lvl1pPr marL="0" indent="0">
              <a:buNone/>
              <a:defRPr sz="1400">
                <a:solidFill>
                  <a:schemeClr val="bg1"/>
                </a:solidFill>
              </a:defRPr>
            </a:lvl1pPr>
          </a:lstStyle>
          <a:p>
            <a:pPr lvl="0"/>
            <a:r>
              <a:rPr lang="en-US"/>
              <a:t>insert title</a:t>
            </a:r>
          </a:p>
        </p:txBody>
      </p:sp>
      <p:sp>
        <p:nvSpPr>
          <p:cNvPr id="15" name="Text Placeholder 3">
            <a:extLst>
              <a:ext uri="{FF2B5EF4-FFF2-40B4-BE49-F238E27FC236}">
                <a16:creationId xmlns:a16="http://schemas.microsoft.com/office/drawing/2014/main" id="{10B5CA63-FAA7-A54B-B2E1-ACFA221C0190}"/>
              </a:ext>
            </a:extLst>
          </p:cNvPr>
          <p:cNvSpPr>
            <a:spLocks noGrp="1"/>
          </p:cNvSpPr>
          <p:nvPr>
            <p:ph type="body" sz="quarter" idx="16" hasCustomPrompt="1"/>
          </p:nvPr>
        </p:nvSpPr>
        <p:spPr>
          <a:xfrm>
            <a:off x="582335" y="5461724"/>
            <a:ext cx="4641850" cy="193899"/>
          </a:xfrm>
        </p:spPr>
        <p:txBody>
          <a:bodyPr wrap="square">
            <a:noAutofit/>
          </a:bodyPr>
          <a:lstStyle>
            <a:lvl1pPr marL="0" indent="0">
              <a:buNone/>
              <a:defRPr sz="1400">
                <a:solidFill>
                  <a:schemeClr val="bg1"/>
                </a:solidFill>
              </a:defRPr>
            </a:lvl1pPr>
          </a:lstStyle>
          <a:p>
            <a:pPr lvl="0"/>
            <a:r>
              <a:rPr lang="en-US"/>
              <a:t>insert company name</a:t>
            </a:r>
          </a:p>
        </p:txBody>
      </p:sp>
      <p:sp>
        <p:nvSpPr>
          <p:cNvPr id="9" name="Slide Number Placeholder 10">
            <a:extLst>
              <a:ext uri="{FF2B5EF4-FFF2-40B4-BE49-F238E27FC236}">
                <a16:creationId xmlns:a16="http://schemas.microsoft.com/office/drawing/2014/main" id="{1D5AE9F7-C4A5-3F43-BDDA-AD03FE5B2C2C}"/>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a:p>
        </p:txBody>
      </p:sp>
      <p:sp>
        <p:nvSpPr>
          <p:cNvPr id="10" name="Footer Placeholder 3">
            <a:extLst>
              <a:ext uri="{FF2B5EF4-FFF2-40B4-BE49-F238E27FC236}">
                <a16:creationId xmlns:a16="http://schemas.microsoft.com/office/drawing/2014/main" id="{27A4F1A5-D579-2C44-B8C1-95A34F0CC7FA}"/>
              </a:ext>
            </a:extLst>
          </p:cNvPr>
          <p:cNvSpPr>
            <a:spLocks noGrp="1"/>
          </p:cNvSpPr>
          <p:nvPr>
            <p:ph type="ftr" sz="quarter" idx="3"/>
          </p:nvPr>
        </p:nvSpPr>
        <p:spPr>
          <a:xfrm>
            <a:off x="67230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November Marketing Town Hall</a:t>
            </a:r>
          </a:p>
        </p:txBody>
      </p:sp>
    </p:spTree>
    <p:extLst>
      <p:ext uri="{BB962C8B-B14F-4D97-AF65-F5344CB8AC3E}">
        <p14:creationId xmlns:p14="http://schemas.microsoft.com/office/powerpoint/2010/main" val="9020080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ack Cover_Clarivate_CM hero">
    <p:bg>
      <p:bgPr>
        <a:solidFill>
          <a:schemeClr val="bg1"/>
        </a:solidFill>
        <a:effectLst/>
      </p:bgPr>
    </p:bg>
    <p:spTree>
      <p:nvGrpSpPr>
        <p:cNvPr id="1" name=""/>
        <p:cNvGrpSpPr/>
        <p:nvPr/>
      </p:nvGrpSpPr>
      <p:grpSpPr>
        <a:xfrm>
          <a:off x="0" y="0"/>
          <a:ext cx="0" cy="0"/>
          <a:chOff x="0" y="0"/>
          <a:chExt cx="0" cy="0"/>
        </a:xfrm>
      </p:grpSpPr>
      <p:pic>
        <p:nvPicPr>
          <p:cNvPr id="4" name="Picture 3" descr="A close up of a plastic container&#10;&#10;Description automatically generated">
            <a:extLst>
              <a:ext uri="{FF2B5EF4-FFF2-40B4-BE49-F238E27FC236}">
                <a16:creationId xmlns:a16="http://schemas.microsoft.com/office/drawing/2014/main" id="{0E2195EA-C1B5-7A4F-BB55-023A5B48E07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ext Placeholder 7">
            <a:extLst>
              <a:ext uri="{FF2B5EF4-FFF2-40B4-BE49-F238E27FC236}">
                <a16:creationId xmlns:a16="http://schemas.microsoft.com/office/drawing/2014/main" id="{BEB2551B-4147-C147-844F-FE813204BEDA}"/>
              </a:ext>
            </a:extLst>
          </p:cNvPr>
          <p:cNvSpPr>
            <a:spLocks noGrp="1"/>
          </p:cNvSpPr>
          <p:nvPr>
            <p:ph type="body" sz="quarter" idx="13" hasCustomPrompt="1"/>
          </p:nvPr>
        </p:nvSpPr>
        <p:spPr>
          <a:xfrm>
            <a:off x="571778" y="2386673"/>
            <a:ext cx="5616000" cy="1279649"/>
          </a:xfrm>
        </p:spPr>
        <p:txBody>
          <a:bodyPr>
            <a:noAutofit/>
          </a:bodyPr>
          <a:lstStyle>
            <a:lvl1pPr marL="0" indent="0">
              <a:buNone/>
              <a:defRPr sz="4600" b="1" spc="20" baseline="0">
                <a:solidFill>
                  <a:schemeClr val="tx1"/>
                </a:solidFill>
              </a:defRPr>
            </a:lvl1pPr>
          </a:lstStyle>
          <a:p>
            <a:pPr lvl="0"/>
            <a:r>
              <a:rPr lang="en-US"/>
              <a:t>Thank you</a:t>
            </a:r>
          </a:p>
        </p:txBody>
      </p:sp>
      <p:sp>
        <p:nvSpPr>
          <p:cNvPr id="13" name="Text Placeholder 17">
            <a:extLst>
              <a:ext uri="{FF2B5EF4-FFF2-40B4-BE49-F238E27FC236}">
                <a16:creationId xmlns:a16="http://schemas.microsoft.com/office/drawing/2014/main" id="{C7A0619B-44D1-5D4A-AFAC-FDD234FCF8F6}"/>
              </a:ext>
            </a:extLst>
          </p:cNvPr>
          <p:cNvSpPr>
            <a:spLocks noGrp="1"/>
          </p:cNvSpPr>
          <p:nvPr>
            <p:ph type="body" sz="quarter" idx="14" hasCustomPrompt="1"/>
          </p:nvPr>
        </p:nvSpPr>
        <p:spPr>
          <a:xfrm>
            <a:off x="577117" y="4977134"/>
            <a:ext cx="5615999" cy="249299"/>
          </a:xfrm>
        </p:spPr>
        <p:txBody>
          <a:bodyPr wrap="square">
            <a:noAutofit/>
          </a:bodyPr>
          <a:lstStyle>
            <a:lvl1pPr marL="0" indent="0">
              <a:lnSpc>
                <a:spcPct val="90000"/>
              </a:lnSpc>
              <a:buNone/>
              <a:defRPr sz="1800" baseline="0">
                <a:solidFill>
                  <a:schemeClr val="tx1"/>
                </a:solidFill>
              </a:defRPr>
            </a:lvl1pPr>
          </a:lstStyle>
          <a:p>
            <a:pPr lvl="0"/>
            <a:r>
              <a:rPr lang="en-US"/>
              <a:t>Name</a:t>
            </a:r>
          </a:p>
        </p:txBody>
      </p:sp>
      <p:sp>
        <p:nvSpPr>
          <p:cNvPr id="14" name="Text Placeholder 17">
            <a:extLst>
              <a:ext uri="{FF2B5EF4-FFF2-40B4-BE49-F238E27FC236}">
                <a16:creationId xmlns:a16="http://schemas.microsoft.com/office/drawing/2014/main" id="{810DC17A-C68F-E040-88CE-9D1792325099}"/>
              </a:ext>
            </a:extLst>
          </p:cNvPr>
          <p:cNvSpPr>
            <a:spLocks noGrp="1"/>
          </p:cNvSpPr>
          <p:nvPr>
            <p:ph type="body" sz="quarter" idx="15" hasCustomPrompt="1"/>
          </p:nvPr>
        </p:nvSpPr>
        <p:spPr>
          <a:xfrm>
            <a:off x="577117" y="5288579"/>
            <a:ext cx="5615999" cy="249299"/>
          </a:xfrm>
        </p:spPr>
        <p:txBody>
          <a:bodyPr wrap="square">
            <a:noAutofit/>
          </a:bodyPr>
          <a:lstStyle>
            <a:lvl1pPr marL="0" indent="0">
              <a:lnSpc>
                <a:spcPct val="90000"/>
              </a:lnSpc>
              <a:buNone/>
              <a:defRPr sz="1800" baseline="0">
                <a:solidFill>
                  <a:schemeClr val="tx1"/>
                </a:solidFill>
              </a:defRPr>
            </a:lvl1pPr>
          </a:lstStyle>
          <a:p>
            <a:pPr lvl="0"/>
            <a:r>
              <a:rPr lang="en-US"/>
              <a:t>Email address</a:t>
            </a:r>
          </a:p>
        </p:txBody>
      </p:sp>
      <p:sp>
        <p:nvSpPr>
          <p:cNvPr id="16" name="Text Placeholder 17">
            <a:extLst>
              <a:ext uri="{FF2B5EF4-FFF2-40B4-BE49-F238E27FC236}">
                <a16:creationId xmlns:a16="http://schemas.microsoft.com/office/drawing/2014/main" id="{0BD1DF47-E56F-9A46-8CA7-A24A730368B4}"/>
              </a:ext>
            </a:extLst>
          </p:cNvPr>
          <p:cNvSpPr>
            <a:spLocks noGrp="1"/>
          </p:cNvSpPr>
          <p:nvPr>
            <p:ph type="body" sz="quarter" idx="16" hasCustomPrompt="1"/>
          </p:nvPr>
        </p:nvSpPr>
        <p:spPr>
          <a:xfrm>
            <a:off x="577117" y="5622407"/>
            <a:ext cx="5615999" cy="249299"/>
          </a:xfrm>
        </p:spPr>
        <p:txBody>
          <a:bodyPr wrap="square">
            <a:noAutofit/>
          </a:bodyPr>
          <a:lstStyle>
            <a:lvl1pPr marL="0" indent="0">
              <a:lnSpc>
                <a:spcPct val="90000"/>
              </a:lnSpc>
              <a:buNone/>
              <a:defRPr sz="1800" baseline="0">
                <a:solidFill>
                  <a:schemeClr val="tx1"/>
                </a:solidFill>
              </a:defRPr>
            </a:lvl1pPr>
          </a:lstStyle>
          <a:p>
            <a:pPr lvl="0"/>
            <a:r>
              <a:rPr lang="en-US"/>
              <a:t>+x xx </a:t>
            </a:r>
            <a:r>
              <a:rPr lang="en-US" err="1"/>
              <a:t>xxxx</a:t>
            </a:r>
            <a:r>
              <a:rPr lang="en-US"/>
              <a:t> </a:t>
            </a:r>
            <a:r>
              <a:rPr lang="en-US" err="1"/>
              <a:t>xxxx</a:t>
            </a:r>
            <a:endParaRPr lang="en-US"/>
          </a:p>
        </p:txBody>
      </p:sp>
      <p:sp>
        <p:nvSpPr>
          <p:cNvPr id="17" name="Text Placeholder 17">
            <a:extLst>
              <a:ext uri="{FF2B5EF4-FFF2-40B4-BE49-F238E27FC236}">
                <a16:creationId xmlns:a16="http://schemas.microsoft.com/office/drawing/2014/main" id="{379C6FBD-A11F-C34C-952A-D2C2F27DDC4A}"/>
              </a:ext>
            </a:extLst>
          </p:cNvPr>
          <p:cNvSpPr>
            <a:spLocks noGrp="1"/>
          </p:cNvSpPr>
          <p:nvPr>
            <p:ph type="body" sz="quarter" idx="17" hasCustomPrompt="1"/>
          </p:nvPr>
        </p:nvSpPr>
        <p:spPr>
          <a:xfrm>
            <a:off x="577117" y="5956235"/>
            <a:ext cx="5615999" cy="249299"/>
          </a:xfrm>
        </p:spPr>
        <p:txBody>
          <a:bodyPr wrap="square">
            <a:noAutofit/>
          </a:bodyPr>
          <a:lstStyle>
            <a:lvl1pPr marL="0" indent="0">
              <a:lnSpc>
                <a:spcPct val="90000"/>
              </a:lnSpc>
              <a:buNone/>
              <a:defRPr sz="1800" baseline="0">
                <a:solidFill>
                  <a:schemeClr val="tx1"/>
                </a:solidFill>
              </a:defRPr>
            </a:lvl1pPr>
          </a:lstStyle>
          <a:p>
            <a:pPr lvl="0"/>
            <a:r>
              <a:rPr lang="en-US" err="1"/>
              <a:t>clarivate.com</a:t>
            </a:r>
            <a:endParaRPr lang="en-US"/>
          </a:p>
        </p:txBody>
      </p:sp>
      <p:pic>
        <p:nvPicPr>
          <p:cNvPr id="11" name="Picture 10" descr="A close up of a flower&#10;&#10;Description automatically generated">
            <a:extLst>
              <a:ext uri="{FF2B5EF4-FFF2-40B4-BE49-F238E27FC236}">
                <a16:creationId xmlns:a16="http://schemas.microsoft.com/office/drawing/2014/main" id="{4F8587C1-114E-E940-B1C2-6D7E789DFF2F}"/>
              </a:ext>
            </a:extLst>
          </p:cNvPr>
          <p:cNvPicPr>
            <a:picLocks noChangeAspect="1"/>
          </p:cNvPicPr>
          <p:nvPr userDrawn="1"/>
        </p:nvPicPr>
        <p:blipFill>
          <a:blip r:embed="rId3"/>
          <a:stretch>
            <a:fillRect/>
          </a:stretch>
        </p:blipFill>
        <p:spPr>
          <a:xfrm>
            <a:off x="352670" y="265773"/>
            <a:ext cx="2799590" cy="838200"/>
          </a:xfrm>
          <a:prstGeom prst="rect">
            <a:avLst/>
          </a:prstGeom>
        </p:spPr>
      </p:pic>
      <p:sp>
        <p:nvSpPr>
          <p:cNvPr id="20" name="TextBox 19">
            <a:extLst>
              <a:ext uri="{FF2B5EF4-FFF2-40B4-BE49-F238E27FC236}">
                <a16:creationId xmlns:a16="http://schemas.microsoft.com/office/drawing/2014/main" id="{7A78CF66-AC98-BE4E-9653-09195FD48CF4}"/>
              </a:ext>
            </a:extLst>
          </p:cNvPr>
          <p:cNvSpPr txBox="1"/>
          <p:nvPr userDrawn="1"/>
        </p:nvSpPr>
        <p:spPr bwMode="gray">
          <a:xfrm>
            <a:off x="571780" y="6431279"/>
            <a:ext cx="6809460" cy="210186"/>
          </a:xfrm>
          <a:prstGeom prst="rect">
            <a:avLst/>
          </a:prstGeom>
          <a:noFill/>
        </p:spPr>
        <p:txBody>
          <a:bodyPr wrap="square" lIns="0" tIns="0" rIns="0" bIns="0" rtlCol="0" anchor="t" anchorCtr="0">
            <a:spAutoFit/>
          </a:bodyPr>
          <a:lstStyle>
            <a:defPPr>
              <a:defRPr lang="en-US"/>
            </a:defPPr>
            <a:lvl1pPr lvl="0" defTabSz="685783">
              <a:lnSpc>
                <a:spcPct val="85000"/>
              </a:lnSpc>
              <a:defRPr sz="800"/>
            </a:lvl1pPr>
          </a:lstStyle>
          <a:p>
            <a:pPr lvl="0"/>
            <a:r>
              <a:rPr lang="en-US"/>
              <a:t>© 2020 Clarivate. All rights reserved. Republication or redistribution of Clarivate content, including by framing or similar means, is prohibited without the prior written consent of Clarivate. Clarivate and its logo, as well as all other trademarks used herein are trademarks of their respective owners and used under license.</a:t>
            </a:r>
            <a:endParaRPr lang="en-GB"/>
          </a:p>
        </p:txBody>
      </p:sp>
    </p:spTree>
    <p:extLst>
      <p:ext uri="{BB962C8B-B14F-4D97-AF65-F5344CB8AC3E}">
        <p14:creationId xmlns:p14="http://schemas.microsoft.com/office/powerpoint/2010/main" val="272790226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Back Cover_Clarivate_WS hero">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table, white, sitting, food&#10;&#10;Description automatically generated">
            <a:extLst>
              <a:ext uri="{FF2B5EF4-FFF2-40B4-BE49-F238E27FC236}">
                <a16:creationId xmlns:a16="http://schemas.microsoft.com/office/drawing/2014/main" id="{41EF93AF-158A-634A-AFAD-0643C43481E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4" name="Text Placeholder 7">
            <a:extLst>
              <a:ext uri="{FF2B5EF4-FFF2-40B4-BE49-F238E27FC236}">
                <a16:creationId xmlns:a16="http://schemas.microsoft.com/office/drawing/2014/main" id="{2C517032-C595-E541-8CCD-BC7A2DD3D159}"/>
              </a:ext>
            </a:extLst>
          </p:cNvPr>
          <p:cNvSpPr>
            <a:spLocks noGrp="1"/>
          </p:cNvSpPr>
          <p:nvPr>
            <p:ph type="body" sz="quarter" idx="13" hasCustomPrompt="1"/>
          </p:nvPr>
        </p:nvSpPr>
        <p:spPr>
          <a:xfrm>
            <a:off x="571778" y="2386673"/>
            <a:ext cx="5616000" cy="1279649"/>
          </a:xfrm>
        </p:spPr>
        <p:txBody>
          <a:bodyPr>
            <a:noAutofit/>
          </a:bodyPr>
          <a:lstStyle>
            <a:lvl1pPr marL="0" indent="0">
              <a:buNone/>
              <a:defRPr sz="4600" b="1" spc="20" baseline="0">
                <a:solidFill>
                  <a:schemeClr val="tx1"/>
                </a:solidFill>
              </a:defRPr>
            </a:lvl1pPr>
          </a:lstStyle>
          <a:p>
            <a:pPr lvl="0"/>
            <a:r>
              <a:rPr lang="en-US"/>
              <a:t>Thank you</a:t>
            </a:r>
          </a:p>
        </p:txBody>
      </p:sp>
      <p:sp>
        <p:nvSpPr>
          <p:cNvPr id="19" name="Text Placeholder 17">
            <a:extLst>
              <a:ext uri="{FF2B5EF4-FFF2-40B4-BE49-F238E27FC236}">
                <a16:creationId xmlns:a16="http://schemas.microsoft.com/office/drawing/2014/main" id="{5C436D6C-87B6-554D-BC0E-98C6E851A7D8}"/>
              </a:ext>
            </a:extLst>
          </p:cNvPr>
          <p:cNvSpPr>
            <a:spLocks noGrp="1"/>
          </p:cNvSpPr>
          <p:nvPr>
            <p:ph type="body" sz="quarter" idx="14" hasCustomPrompt="1"/>
          </p:nvPr>
        </p:nvSpPr>
        <p:spPr>
          <a:xfrm>
            <a:off x="577117" y="4977134"/>
            <a:ext cx="5615999" cy="249299"/>
          </a:xfrm>
        </p:spPr>
        <p:txBody>
          <a:bodyPr wrap="square">
            <a:noAutofit/>
          </a:bodyPr>
          <a:lstStyle>
            <a:lvl1pPr marL="0" indent="0">
              <a:lnSpc>
                <a:spcPct val="90000"/>
              </a:lnSpc>
              <a:buNone/>
              <a:defRPr sz="1800" baseline="0">
                <a:solidFill>
                  <a:schemeClr val="tx1"/>
                </a:solidFill>
              </a:defRPr>
            </a:lvl1pPr>
          </a:lstStyle>
          <a:p>
            <a:pPr lvl="0"/>
            <a:r>
              <a:rPr lang="en-US"/>
              <a:t>Name</a:t>
            </a:r>
          </a:p>
        </p:txBody>
      </p:sp>
      <p:sp>
        <p:nvSpPr>
          <p:cNvPr id="20" name="Text Placeholder 17">
            <a:extLst>
              <a:ext uri="{FF2B5EF4-FFF2-40B4-BE49-F238E27FC236}">
                <a16:creationId xmlns:a16="http://schemas.microsoft.com/office/drawing/2014/main" id="{CFB14D3A-EFEC-534F-8C52-C92A71088DB8}"/>
              </a:ext>
            </a:extLst>
          </p:cNvPr>
          <p:cNvSpPr>
            <a:spLocks noGrp="1"/>
          </p:cNvSpPr>
          <p:nvPr>
            <p:ph type="body" sz="quarter" idx="15" hasCustomPrompt="1"/>
          </p:nvPr>
        </p:nvSpPr>
        <p:spPr>
          <a:xfrm>
            <a:off x="577117" y="5288579"/>
            <a:ext cx="5615999" cy="249299"/>
          </a:xfrm>
        </p:spPr>
        <p:txBody>
          <a:bodyPr wrap="square">
            <a:noAutofit/>
          </a:bodyPr>
          <a:lstStyle>
            <a:lvl1pPr marL="0" indent="0">
              <a:lnSpc>
                <a:spcPct val="90000"/>
              </a:lnSpc>
              <a:buNone/>
              <a:defRPr sz="1800" baseline="0">
                <a:solidFill>
                  <a:schemeClr val="tx1"/>
                </a:solidFill>
              </a:defRPr>
            </a:lvl1pPr>
          </a:lstStyle>
          <a:p>
            <a:pPr lvl="0"/>
            <a:r>
              <a:rPr lang="en-US"/>
              <a:t>Email address</a:t>
            </a:r>
          </a:p>
        </p:txBody>
      </p:sp>
      <p:sp>
        <p:nvSpPr>
          <p:cNvPr id="21" name="Text Placeholder 17">
            <a:extLst>
              <a:ext uri="{FF2B5EF4-FFF2-40B4-BE49-F238E27FC236}">
                <a16:creationId xmlns:a16="http://schemas.microsoft.com/office/drawing/2014/main" id="{6D56392D-C7AD-1447-971F-5EDA99FF9B20}"/>
              </a:ext>
            </a:extLst>
          </p:cNvPr>
          <p:cNvSpPr>
            <a:spLocks noGrp="1"/>
          </p:cNvSpPr>
          <p:nvPr>
            <p:ph type="body" sz="quarter" idx="16" hasCustomPrompt="1"/>
          </p:nvPr>
        </p:nvSpPr>
        <p:spPr>
          <a:xfrm>
            <a:off x="577117" y="5622407"/>
            <a:ext cx="5615999" cy="249299"/>
          </a:xfrm>
        </p:spPr>
        <p:txBody>
          <a:bodyPr wrap="square">
            <a:noAutofit/>
          </a:bodyPr>
          <a:lstStyle>
            <a:lvl1pPr marL="0" indent="0">
              <a:lnSpc>
                <a:spcPct val="90000"/>
              </a:lnSpc>
              <a:buNone/>
              <a:defRPr sz="1800" baseline="0">
                <a:solidFill>
                  <a:schemeClr val="tx1"/>
                </a:solidFill>
              </a:defRPr>
            </a:lvl1pPr>
          </a:lstStyle>
          <a:p>
            <a:pPr lvl="0"/>
            <a:r>
              <a:rPr lang="en-US"/>
              <a:t>+x xx </a:t>
            </a:r>
            <a:r>
              <a:rPr lang="en-US" err="1"/>
              <a:t>xxxx</a:t>
            </a:r>
            <a:r>
              <a:rPr lang="en-US"/>
              <a:t> </a:t>
            </a:r>
            <a:r>
              <a:rPr lang="en-US" err="1"/>
              <a:t>xxxx</a:t>
            </a:r>
            <a:endParaRPr lang="en-US"/>
          </a:p>
        </p:txBody>
      </p:sp>
      <p:sp>
        <p:nvSpPr>
          <p:cNvPr id="22" name="Text Placeholder 17">
            <a:extLst>
              <a:ext uri="{FF2B5EF4-FFF2-40B4-BE49-F238E27FC236}">
                <a16:creationId xmlns:a16="http://schemas.microsoft.com/office/drawing/2014/main" id="{1ED9CA70-FC58-3F4C-9D6F-7D067DB5B86A}"/>
              </a:ext>
            </a:extLst>
          </p:cNvPr>
          <p:cNvSpPr>
            <a:spLocks noGrp="1"/>
          </p:cNvSpPr>
          <p:nvPr>
            <p:ph type="body" sz="quarter" idx="17" hasCustomPrompt="1"/>
          </p:nvPr>
        </p:nvSpPr>
        <p:spPr>
          <a:xfrm>
            <a:off x="577117" y="5956235"/>
            <a:ext cx="5615999" cy="249299"/>
          </a:xfrm>
        </p:spPr>
        <p:txBody>
          <a:bodyPr wrap="square">
            <a:noAutofit/>
          </a:bodyPr>
          <a:lstStyle>
            <a:lvl1pPr marL="0" indent="0">
              <a:lnSpc>
                <a:spcPct val="90000"/>
              </a:lnSpc>
              <a:buNone/>
              <a:defRPr sz="1800" baseline="0">
                <a:solidFill>
                  <a:schemeClr val="tx1"/>
                </a:solidFill>
              </a:defRPr>
            </a:lvl1pPr>
          </a:lstStyle>
          <a:p>
            <a:pPr lvl="0"/>
            <a:r>
              <a:rPr lang="en-US" err="1"/>
              <a:t>clarivate.com</a:t>
            </a:r>
            <a:endParaRPr lang="en-US"/>
          </a:p>
        </p:txBody>
      </p:sp>
      <p:pic>
        <p:nvPicPr>
          <p:cNvPr id="11" name="Picture 10" descr="A close up of a flower&#10;&#10;Description automatically generated">
            <a:extLst>
              <a:ext uri="{FF2B5EF4-FFF2-40B4-BE49-F238E27FC236}">
                <a16:creationId xmlns:a16="http://schemas.microsoft.com/office/drawing/2014/main" id="{A82FD40F-8457-3946-B29E-65D0150E2096}"/>
              </a:ext>
            </a:extLst>
          </p:cNvPr>
          <p:cNvPicPr>
            <a:picLocks noChangeAspect="1"/>
          </p:cNvPicPr>
          <p:nvPr userDrawn="1"/>
        </p:nvPicPr>
        <p:blipFill>
          <a:blip r:embed="rId3"/>
          <a:stretch>
            <a:fillRect/>
          </a:stretch>
        </p:blipFill>
        <p:spPr>
          <a:xfrm>
            <a:off x="352670" y="265773"/>
            <a:ext cx="2799590" cy="838200"/>
          </a:xfrm>
          <a:prstGeom prst="rect">
            <a:avLst/>
          </a:prstGeom>
        </p:spPr>
      </p:pic>
      <p:sp>
        <p:nvSpPr>
          <p:cNvPr id="15" name="TextBox 14">
            <a:extLst>
              <a:ext uri="{FF2B5EF4-FFF2-40B4-BE49-F238E27FC236}">
                <a16:creationId xmlns:a16="http://schemas.microsoft.com/office/drawing/2014/main" id="{641B64B8-CCC2-2943-A1F6-A77B2D3CBC24}"/>
              </a:ext>
            </a:extLst>
          </p:cNvPr>
          <p:cNvSpPr txBox="1"/>
          <p:nvPr userDrawn="1"/>
        </p:nvSpPr>
        <p:spPr bwMode="gray">
          <a:xfrm>
            <a:off x="571780" y="6431279"/>
            <a:ext cx="6768820" cy="210186"/>
          </a:xfrm>
          <a:prstGeom prst="rect">
            <a:avLst/>
          </a:prstGeom>
          <a:noFill/>
        </p:spPr>
        <p:txBody>
          <a:bodyPr wrap="square" lIns="0" tIns="0" rIns="0" bIns="0" rtlCol="0" anchor="t" anchorCtr="0">
            <a:spAutoFit/>
          </a:bodyPr>
          <a:lstStyle>
            <a:defPPr>
              <a:defRPr lang="en-US"/>
            </a:defPPr>
            <a:lvl1pPr lvl="0" defTabSz="685783">
              <a:lnSpc>
                <a:spcPct val="85000"/>
              </a:lnSpc>
              <a:defRPr sz="800"/>
            </a:lvl1pPr>
          </a:lstStyle>
          <a:p>
            <a:pPr lvl="0"/>
            <a:r>
              <a:rPr lang="en-US"/>
              <a:t>© 2020 Clarivate. All rights reserved. Republication or redistribution of Clarivate content, including by framing or similar means, is prohibited without the prior written consent of Clarivate. Clarivate and its logo, as well as all other trademarks used herein are trademarks of their respective owners and used under license.</a:t>
            </a:r>
            <a:endParaRPr lang="en-GB"/>
          </a:p>
        </p:txBody>
      </p:sp>
    </p:spTree>
    <p:extLst>
      <p:ext uri="{BB962C8B-B14F-4D97-AF65-F5344CB8AC3E}">
        <p14:creationId xmlns:p14="http://schemas.microsoft.com/office/powerpoint/2010/main" val="41873201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ver_Clarivate_CT Hero">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white, laying, sitting, holding&#10;&#10;Description automatically generated">
            <a:extLst>
              <a:ext uri="{FF2B5EF4-FFF2-40B4-BE49-F238E27FC236}">
                <a16:creationId xmlns:a16="http://schemas.microsoft.com/office/drawing/2014/main" id="{2DAD93DA-8AD5-4F4F-91C2-381188B1160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9" name="Text Placeholder 7">
            <a:extLst>
              <a:ext uri="{FF2B5EF4-FFF2-40B4-BE49-F238E27FC236}">
                <a16:creationId xmlns:a16="http://schemas.microsoft.com/office/drawing/2014/main" id="{19918042-C257-8B4C-BA06-5E6E8F05138C}"/>
              </a:ext>
            </a:extLst>
          </p:cNvPr>
          <p:cNvSpPr>
            <a:spLocks noGrp="1"/>
          </p:cNvSpPr>
          <p:nvPr>
            <p:ph type="body" sz="quarter" idx="13" hasCustomPrompt="1"/>
          </p:nvPr>
        </p:nvSpPr>
        <p:spPr>
          <a:xfrm>
            <a:off x="566698" y="2386673"/>
            <a:ext cx="6592888" cy="1203406"/>
          </a:xfrm>
        </p:spPr>
        <p:txBody>
          <a:bodyPr wrap="square">
            <a:noAutofit/>
          </a:bodyPr>
          <a:lstStyle>
            <a:lvl1pPr marL="0" indent="0">
              <a:lnSpc>
                <a:spcPct val="85000"/>
              </a:lnSpc>
              <a:spcAft>
                <a:spcPts val="0"/>
              </a:spcAft>
              <a:buNone/>
              <a:defRPr sz="4600" b="1" spc="20" baseline="0">
                <a:solidFill>
                  <a:schemeClr val="tx1"/>
                </a:solidFill>
              </a:defRPr>
            </a:lvl1pPr>
          </a:lstStyle>
          <a:p>
            <a:pPr lvl="0"/>
            <a:r>
              <a:rPr lang="en-US"/>
              <a:t>Insert Presentation title, </a:t>
            </a:r>
            <a:br>
              <a:rPr lang="en-US"/>
            </a:br>
            <a:r>
              <a:rPr lang="en-US"/>
              <a:t>extending to two lines</a:t>
            </a:r>
          </a:p>
        </p:txBody>
      </p:sp>
      <p:sp>
        <p:nvSpPr>
          <p:cNvPr id="20" name="Text Placeholder 4">
            <a:extLst>
              <a:ext uri="{FF2B5EF4-FFF2-40B4-BE49-F238E27FC236}">
                <a16:creationId xmlns:a16="http://schemas.microsoft.com/office/drawing/2014/main" id="{D6A4AECD-3661-D941-97ED-C42346507158}"/>
              </a:ext>
            </a:extLst>
          </p:cNvPr>
          <p:cNvSpPr>
            <a:spLocks noGrp="1"/>
          </p:cNvSpPr>
          <p:nvPr>
            <p:ph type="body" sz="quarter" idx="11" hasCustomPrompt="1"/>
          </p:nvPr>
        </p:nvSpPr>
        <p:spPr>
          <a:xfrm>
            <a:off x="566698" y="3966883"/>
            <a:ext cx="6592887" cy="838200"/>
          </a:xfrm>
        </p:spPr>
        <p:txBody>
          <a:bodyPr>
            <a:noAutofit/>
          </a:bodyPr>
          <a:lstStyle>
            <a:lvl1pPr marL="0" indent="0">
              <a:lnSpc>
                <a:spcPct val="85000"/>
              </a:lnSpc>
              <a:spcAft>
                <a:spcPts val="0"/>
              </a:spcAft>
              <a:buNone/>
              <a:defRPr sz="2400">
                <a:solidFill>
                  <a:schemeClr val="tx1"/>
                </a:solidFill>
              </a:defRPr>
            </a:lvl1pPr>
            <a:lvl2pPr marL="457189" indent="0">
              <a:buNone/>
              <a:defRPr/>
            </a:lvl2pPr>
          </a:lstStyle>
          <a:p>
            <a:pPr lvl="0"/>
            <a:r>
              <a:rPr lang="en-US"/>
              <a:t>Insert Presentation Subtitle, </a:t>
            </a:r>
            <a:br>
              <a:rPr lang="en-US"/>
            </a:br>
            <a:r>
              <a:rPr lang="en-US"/>
              <a:t>extending to two lines</a:t>
            </a:r>
          </a:p>
        </p:txBody>
      </p:sp>
      <p:sp>
        <p:nvSpPr>
          <p:cNvPr id="21" name="Text Placeholder 4">
            <a:extLst>
              <a:ext uri="{FF2B5EF4-FFF2-40B4-BE49-F238E27FC236}">
                <a16:creationId xmlns:a16="http://schemas.microsoft.com/office/drawing/2014/main" id="{F8BB0FD5-5479-B34E-A4F4-58C33196FDB7}"/>
              </a:ext>
            </a:extLst>
          </p:cNvPr>
          <p:cNvSpPr>
            <a:spLocks noGrp="1"/>
          </p:cNvSpPr>
          <p:nvPr>
            <p:ph type="body" sz="quarter" idx="12" hasCustomPrompt="1"/>
          </p:nvPr>
        </p:nvSpPr>
        <p:spPr>
          <a:xfrm>
            <a:off x="567539" y="5465483"/>
            <a:ext cx="3632200" cy="334211"/>
          </a:xfrm>
        </p:spPr>
        <p:txBody>
          <a:bodyPr>
            <a:noAutofit/>
          </a:bodyPr>
          <a:lstStyle>
            <a:lvl1pPr marL="0" indent="0">
              <a:lnSpc>
                <a:spcPct val="100000"/>
              </a:lnSpc>
              <a:buNone/>
              <a:defRPr sz="1800">
                <a:solidFill>
                  <a:schemeClr val="tx1"/>
                </a:solidFill>
              </a:defRPr>
            </a:lvl1pPr>
            <a:lvl2pPr marL="457189" indent="0">
              <a:buNone/>
              <a:defRPr/>
            </a:lvl2pPr>
          </a:lstStyle>
          <a:p>
            <a:pPr lvl="0"/>
            <a:r>
              <a:rPr lang="en-US"/>
              <a:t>Insert Name</a:t>
            </a:r>
          </a:p>
        </p:txBody>
      </p:sp>
      <p:sp>
        <p:nvSpPr>
          <p:cNvPr id="22" name="Text Placeholder 4">
            <a:extLst>
              <a:ext uri="{FF2B5EF4-FFF2-40B4-BE49-F238E27FC236}">
                <a16:creationId xmlns:a16="http://schemas.microsoft.com/office/drawing/2014/main" id="{06185539-588B-984B-B6A6-8C3887A79C4C}"/>
              </a:ext>
            </a:extLst>
          </p:cNvPr>
          <p:cNvSpPr>
            <a:spLocks noGrp="1"/>
          </p:cNvSpPr>
          <p:nvPr>
            <p:ph type="body" sz="quarter" idx="14" hasCustomPrompt="1"/>
          </p:nvPr>
        </p:nvSpPr>
        <p:spPr>
          <a:xfrm>
            <a:off x="567539" y="5846483"/>
            <a:ext cx="3632200" cy="358274"/>
          </a:xfrm>
        </p:spPr>
        <p:txBody>
          <a:bodyPr>
            <a:noAutofit/>
          </a:bodyPr>
          <a:lstStyle>
            <a:lvl1pPr marL="0" indent="0">
              <a:lnSpc>
                <a:spcPct val="100000"/>
              </a:lnSpc>
              <a:buNone/>
              <a:defRPr sz="1800">
                <a:solidFill>
                  <a:schemeClr val="tx1"/>
                </a:solidFill>
              </a:defRPr>
            </a:lvl1pPr>
            <a:lvl2pPr marL="457189" indent="0">
              <a:buNone/>
              <a:defRPr/>
            </a:lvl2pPr>
          </a:lstStyle>
          <a:p>
            <a:pPr lvl="0"/>
            <a:r>
              <a:rPr lang="en-US"/>
              <a:t>00.00.2019</a:t>
            </a:r>
          </a:p>
        </p:txBody>
      </p:sp>
      <p:pic>
        <p:nvPicPr>
          <p:cNvPr id="9" name="Picture 8" descr="A close up of a flower&#10;&#10;Description automatically generated">
            <a:extLst>
              <a:ext uri="{FF2B5EF4-FFF2-40B4-BE49-F238E27FC236}">
                <a16:creationId xmlns:a16="http://schemas.microsoft.com/office/drawing/2014/main" id="{08F16B56-DBBF-1740-9132-2CFFE1B0C673}"/>
              </a:ext>
            </a:extLst>
          </p:cNvPr>
          <p:cNvPicPr>
            <a:picLocks noChangeAspect="1"/>
          </p:cNvPicPr>
          <p:nvPr/>
        </p:nvPicPr>
        <p:blipFill>
          <a:blip r:embed="rId3"/>
          <a:stretch>
            <a:fillRect/>
          </a:stretch>
        </p:blipFill>
        <p:spPr>
          <a:xfrm>
            <a:off x="360290" y="265773"/>
            <a:ext cx="2799590" cy="838200"/>
          </a:xfrm>
          <a:prstGeom prst="rect">
            <a:avLst/>
          </a:prstGeom>
        </p:spPr>
      </p:pic>
    </p:spTree>
    <p:extLst>
      <p:ext uri="{BB962C8B-B14F-4D97-AF65-F5344CB8AC3E}">
        <p14:creationId xmlns:p14="http://schemas.microsoft.com/office/powerpoint/2010/main" val="232746053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ack Cover_Clarivate_DW Hero">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white, man, air, bird&#10;&#10;Description automatically generated">
            <a:extLst>
              <a:ext uri="{FF2B5EF4-FFF2-40B4-BE49-F238E27FC236}">
                <a16:creationId xmlns:a16="http://schemas.microsoft.com/office/drawing/2014/main" id="{2277FF01-2860-FA40-804C-C963BE1B2F7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ext Placeholder 7">
            <a:extLst>
              <a:ext uri="{FF2B5EF4-FFF2-40B4-BE49-F238E27FC236}">
                <a16:creationId xmlns:a16="http://schemas.microsoft.com/office/drawing/2014/main" id="{78B401C6-F2E9-6347-81DD-A37A6B591D6D}"/>
              </a:ext>
            </a:extLst>
          </p:cNvPr>
          <p:cNvSpPr>
            <a:spLocks noGrp="1"/>
          </p:cNvSpPr>
          <p:nvPr>
            <p:ph type="body" sz="quarter" idx="13" hasCustomPrompt="1"/>
          </p:nvPr>
        </p:nvSpPr>
        <p:spPr>
          <a:xfrm>
            <a:off x="571778" y="2386673"/>
            <a:ext cx="5616000" cy="1279649"/>
          </a:xfrm>
        </p:spPr>
        <p:txBody>
          <a:bodyPr>
            <a:noAutofit/>
          </a:bodyPr>
          <a:lstStyle>
            <a:lvl1pPr marL="0" indent="0">
              <a:buNone/>
              <a:defRPr sz="4600" b="1" spc="20" baseline="0">
                <a:solidFill>
                  <a:schemeClr val="tx1"/>
                </a:solidFill>
              </a:defRPr>
            </a:lvl1pPr>
          </a:lstStyle>
          <a:p>
            <a:pPr lvl="0"/>
            <a:r>
              <a:rPr lang="en-US"/>
              <a:t>Thank you</a:t>
            </a:r>
          </a:p>
        </p:txBody>
      </p:sp>
      <p:sp>
        <p:nvSpPr>
          <p:cNvPr id="13" name="Text Placeholder 17">
            <a:extLst>
              <a:ext uri="{FF2B5EF4-FFF2-40B4-BE49-F238E27FC236}">
                <a16:creationId xmlns:a16="http://schemas.microsoft.com/office/drawing/2014/main" id="{B755A422-F667-7648-9AE3-7B7DA3477659}"/>
              </a:ext>
            </a:extLst>
          </p:cNvPr>
          <p:cNvSpPr>
            <a:spLocks noGrp="1"/>
          </p:cNvSpPr>
          <p:nvPr>
            <p:ph type="body" sz="quarter" idx="14" hasCustomPrompt="1"/>
          </p:nvPr>
        </p:nvSpPr>
        <p:spPr>
          <a:xfrm>
            <a:off x="577117" y="4977134"/>
            <a:ext cx="5615999" cy="249299"/>
          </a:xfrm>
        </p:spPr>
        <p:txBody>
          <a:bodyPr wrap="square">
            <a:noAutofit/>
          </a:bodyPr>
          <a:lstStyle>
            <a:lvl1pPr marL="0" indent="0">
              <a:lnSpc>
                <a:spcPct val="90000"/>
              </a:lnSpc>
              <a:buNone/>
              <a:defRPr sz="1800" baseline="0">
                <a:solidFill>
                  <a:schemeClr val="tx1"/>
                </a:solidFill>
              </a:defRPr>
            </a:lvl1pPr>
          </a:lstStyle>
          <a:p>
            <a:pPr lvl="0"/>
            <a:r>
              <a:rPr lang="en-US"/>
              <a:t>Name</a:t>
            </a:r>
          </a:p>
        </p:txBody>
      </p:sp>
      <p:sp>
        <p:nvSpPr>
          <p:cNvPr id="14" name="Text Placeholder 17">
            <a:extLst>
              <a:ext uri="{FF2B5EF4-FFF2-40B4-BE49-F238E27FC236}">
                <a16:creationId xmlns:a16="http://schemas.microsoft.com/office/drawing/2014/main" id="{B164CEAC-99BD-7440-B53F-7DC01748A368}"/>
              </a:ext>
            </a:extLst>
          </p:cNvPr>
          <p:cNvSpPr>
            <a:spLocks noGrp="1"/>
          </p:cNvSpPr>
          <p:nvPr>
            <p:ph type="body" sz="quarter" idx="15" hasCustomPrompt="1"/>
          </p:nvPr>
        </p:nvSpPr>
        <p:spPr>
          <a:xfrm>
            <a:off x="577117" y="5288579"/>
            <a:ext cx="5615999" cy="249299"/>
          </a:xfrm>
        </p:spPr>
        <p:txBody>
          <a:bodyPr wrap="square">
            <a:noAutofit/>
          </a:bodyPr>
          <a:lstStyle>
            <a:lvl1pPr marL="0" indent="0">
              <a:lnSpc>
                <a:spcPct val="90000"/>
              </a:lnSpc>
              <a:buNone/>
              <a:defRPr sz="1800" baseline="0">
                <a:solidFill>
                  <a:schemeClr val="tx1"/>
                </a:solidFill>
              </a:defRPr>
            </a:lvl1pPr>
          </a:lstStyle>
          <a:p>
            <a:pPr lvl="0"/>
            <a:r>
              <a:rPr lang="en-US"/>
              <a:t>Email address</a:t>
            </a:r>
          </a:p>
        </p:txBody>
      </p:sp>
      <p:sp>
        <p:nvSpPr>
          <p:cNvPr id="16" name="Text Placeholder 17">
            <a:extLst>
              <a:ext uri="{FF2B5EF4-FFF2-40B4-BE49-F238E27FC236}">
                <a16:creationId xmlns:a16="http://schemas.microsoft.com/office/drawing/2014/main" id="{CC9E0E14-572B-254C-AF61-E302630AFCA0}"/>
              </a:ext>
            </a:extLst>
          </p:cNvPr>
          <p:cNvSpPr>
            <a:spLocks noGrp="1"/>
          </p:cNvSpPr>
          <p:nvPr>
            <p:ph type="body" sz="quarter" idx="16" hasCustomPrompt="1"/>
          </p:nvPr>
        </p:nvSpPr>
        <p:spPr>
          <a:xfrm>
            <a:off x="577117" y="5622407"/>
            <a:ext cx="5615999" cy="249299"/>
          </a:xfrm>
        </p:spPr>
        <p:txBody>
          <a:bodyPr wrap="square">
            <a:noAutofit/>
          </a:bodyPr>
          <a:lstStyle>
            <a:lvl1pPr marL="0" indent="0">
              <a:lnSpc>
                <a:spcPct val="90000"/>
              </a:lnSpc>
              <a:buNone/>
              <a:defRPr sz="1800" baseline="0">
                <a:solidFill>
                  <a:schemeClr val="tx1"/>
                </a:solidFill>
              </a:defRPr>
            </a:lvl1pPr>
          </a:lstStyle>
          <a:p>
            <a:pPr lvl="0"/>
            <a:r>
              <a:rPr lang="en-US"/>
              <a:t>+x xx </a:t>
            </a:r>
            <a:r>
              <a:rPr lang="en-US" err="1"/>
              <a:t>xxxx</a:t>
            </a:r>
            <a:r>
              <a:rPr lang="en-US"/>
              <a:t> </a:t>
            </a:r>
            <a:r>
              <a:rPr lang="en-US" err="1"/>
              <a:t>xxxx</a:t>
            </a:r>
            <a:endParaRPr lang="en-US"/>
          </a:p>
        </p:txBody>
      </p:sp>
      <p:sp>
        <p:nvSpPr>
          <p:cNvPr id="17" name="Text Placeholder 17">
            <a:extLst>
              <a:ext uri="{FF2B5EF4-FFF2-40B4-BE49-F238E27FC236}">
                <a16:creationId xmlns:a16="http://schemas.microsoft.com/office/drawing/2014/main" id="{9E120B9B-7B42-D04B-826B-F01930C83F4D}"/>
              </a:ext>
            </a:extLst>
          </p:cNvPr>
          <p:cNvSpPr>
            <a:spLocks noGrp="1"/>
          </p:cNvSpPr>
          <p:nvPr>
            <p:ph type="body" sz="quarter" idx="17" hasCustomPrompt="1"/>
          </p:nvPr>
        </p:nvSpPr>
        <p:spPr>
          <a:xfrm>
            <a:off x="577117" y="5956235"/>
            <a:ext cx="5615999" cy="249299"/>
          </a:xfrm>
        </p:spPr>
        <p:txBody>
          <a:bodyPr wrap="square">
            <a:noAutofit/>
          </a:bodyPr>
          <a:lstStyle>
            <a:lvl1pPr marL="0" indent="0">
              <a:lnSpc>
                <a:spcPct val="90000"/>
              </a:lnSpc>
              <a:buNone/>
              <a:defRPr sz="1800" baseline="0">
                <a:solidFill>
                  <a:schemeClr val="tx1"/>
                </a:solidFill>
              </a:defRPr>
            </a:lvl1pPr>
          </a:lstStyle>
          <a:p>
            <a:pPr lvl="0"/>
            <a:r>
              <a:rPr lang="en-US" err="1"/>
              <a:t>clarivate.com</a:t>
            </a:r>
            <a:endParaRPr lang="en-US"/>
          </a:p>
        </p:txBody>
      </p:sp>
      <p:sp>
        <p:nvSpPr>
          <p:cNvPr id="9" name="TextBox 8">
            <a:extLst>
              <a:ext uri="{FF2B5EF4-FFF2-40B4-BE49-F238E27FC236}">
                <a16:creationId xmlns:a16="http://schemas.microsoft.com/office/drawing/2014/main" id="{2C9A8E32-7B13-694D-894E-DB2738815173}"/>
              </a:ext>
            </a:extLst>
          </p:cNvPr>
          <p:cNvSpPr txBox="1"/>
          <p:nvPr userDrawn="1"/>
        </p:nvSpPr>
        <p:spPr bwMode="gray">
          <a:xfrm>
            <a:off x="571780" y="6340186"/>
            <a:ext cx="6799300" cy="210186"/>
          </a:xfrm>
          <a:prstGeom prst="rect">
            <a:avLst/>
          </a:prstGeom>
          <a:noFill/>
        </p:spPr>
        <p:txBody>
          <a:bodyPr wrap="square" lIns="0" tIns="0" rIns="0" bIns="0" rtlCol="0" anchor="t" anchorCtr="0">
            <a:spAutoFit/>
          </a:bodyPr>
          <a:lstStyle>
            <a:defPPr>
              <a:defRPr lang="en-US"/>
            </a:defPPr>
            <a:lvl1pPr lvl="0" defTabSz="685783">
              <a:lnSpc>
                <a:spcPct val="85000"/>
              </a:lnSpc>
              <a:defRPr sz="800"/>
            </a:lvl1pPr>
          </a:lstStyle>
          <a:p>
            <a:pPr lvl="0"/>
            <a:r>
              <a:rPr lang="en-US"/>
              <a:t>© 2020 Clarivate. All rights reserved. Republication or redistribution of Clarivate content, including by framing or similar means, is prohibited without the prior written consent of Clarivate. Clarivate and its logo, as well as all other trademarks used herein are trademarks of their respective owners and used under license.</a:t>
            </a:r>
            <a:endParaRPr lang="en-GB"/>
          </a:p>
        </p:txBody>
      </p:sp>
      <p:pic>
        <p:nvPicPr>
          <p:cNvPr id="11" name="Picture 10" descr="A close up of a flower&#10;&#10;Description automatically generated">
            <a:extLst>
              <a:ext uri="{FF2B5EF4-FFF2-40B4-BE49-F238E27FC236}">
                <a16:creationId xmlns:a16="http://schemas.microsoft.com/office/drawing/2014/main" id="{9C70171F-E263-3740-9F41-4CFBBCF42315}"/>
              </a:ext>
            </a:extLst>
          </p:cNvPr>
          <p:cNvPicPr>
            <a:picLocks noChangeAspect="1"/>
          </p:cNvPicPr>
          <p:nvPr userDrawn="1"/>
        </p:nvPicPr>
        <p:blipFill>
          <a:blip r:embed="rId3"/>
          <a:stretch>
            <a:fillRect/>
          </a:stretch>
        </p:blipFill>
        <p:spPr>
          <a:xfrm>
            <a:off x="352670" y="265773"/>
            <a:ext cx="2799590" cy="838200"/>
          </a:xfrm>
          <a:prstGeom prst="rect">
            <a:avLst/>
          </a:prstGeom>
        </p:spPr>
      </p:pic>
    </p:spTree>
    <p:extLst>
      <p:ext uri="{BB962C8B-B14F-4D97-AF65-F5344CB8AC3E}">
        <p14:creationId xmlns:p14="http://schemas.microsoft.com/office/powerpoint/2010/main" val="363870078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ack Cover_Clarivate_MM hero">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indoor, sitting, table, white&#10;&#10;Description automatically generated">
            <a:extLst>
              <a:ext uri="{FF2B5EF4-FFF2-40B4-BE49-F238E27FC236}">
                <a16:creationId xmlns:a16="http://schemas.microsoft.com/office/drawing/2014/main" id="{546A1D87-1311-D347-9C03-03F971B62AA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ext Placeholder 7">
            <a:extLst>
              <a:ext uri="{FF2B5EF4-FFF2-40B4-BE49-F238E27FC236}">
                <a16:creationId xmlns:a16="http://schemas.microsoft.com/office/drawing/2014/main" id="{BEB2551B-4147-C147-844F-FE813204BEDA}"/>
              </a:ext>
            </a:extLst>
          </p:cNvPr>
          <p:cNvSpPr>
            <a:spLocks noGrp="1"/>
          </p:cNvSpPr>
          <p:nvPr>
            <p:ph type="body" sz="quarter" idx="13" hasCustomPrompt="1"/>
          </p:nvPr>
        </p:nvSpPr>
        <p:spPr>
          <a:xfrm>
            <a:off x="571778" y="2386673"/>
            <a:ext cx="5616000" cy="1279649"/>
          </a:xfrm>
        </p:spPr>
        <p:txBody>
          <a:bodyPr>
            <a:noAutofit/>
          </a:bodyPr>
          <a:lstStyle>
            <a:lvl1pPr marL="0" indent="0">
              <a:buNone/>
              <a:defRPr sz="4600" b="1" spc="20" baseline="0">
                <a:solidFill>
                  <a:schemeClr val="tx1"/>
                </a:solidFill>
              </a:defRPr>
            </a:lvl1pPr>
          </a:lstStyle>
          <a:p>
            <a:pPr lvl="0"/>
            <a:r>
              <a:rPr lang="en-US"/>
              <a:t>Thank you</a:t>
            </a:r>
          </a:p>
        </p:txBody>
      </p:sp>
      <p:sp>
        <p:nvSpPr>
          <p:cNvPr id="13" name="Text Placeholder 17">
            <a:extLst>
              <a:ext uri="{FF2B5EF4-FFF2-40B4-BE49-F238E27FC236}">
                <a16:creationId xmlns:a16="http://schemas.microsoft.com/office/drawing/2014/main" id="{C7A0619B-44D1-5D4A-AFAC-FDD234FCF8F6}"/>
              </a:ext>
            </a:extLst>
          </p:cNvPr>
          <p:cNvSpPr>
            <a:spLocks noGrp="1"/>
          </p:cNvSpPr>
          <p:nvPr>
            <p:ph type="body" sz="quarter" idx="14" hasCustomPrompt="1"/>
          </p:nvPr>
        </p:nvSpPr>
        <p:spPr>
          <a:xfrm>
            <a:off x="577117" y="4977134"/>
            <a:ext cx="5615999" cy="249299"/>
          </a:xfrm>
        </p:spPr>
        <p:txBody>
          <a:bodyPr wrap="square">
            <a:noAutofit/>
          </a:bodyPr>
          <a:lstStyle>
            <a:lvl1pPr marL="0" indent="0">
              <a:lnSpc>
                <a:spcPct val="90000"/>
              </a:lnSpc>
              <a:buNone/>
              <a:defRPr sz="1800" baseline="0">
                <a:solidFill>
                  <a:schemeClr val="tx1"/>
                </a:solidFill>
              </a:defRPr>
            </a:lvl1pPr>
          </a:lstStyle>
          <a:p>
            <a:pPr lvl="0"/>
            <a:r>
              <a:rPr lang="en-US"/>
              <a:t>Name</a:t>
            </a:r>
          </a:p>
        </p:txBody>
      </p:sp>
      <p:sp>
        <p:nvSpPr>
          <p:cNvPr id="14" name="Text Placeholder 17">
            <a:extLst>
              <a:ext uri="{FF2B5EF4-FFF2-40B4-BE49-F238E27FC236}">
                <a16:creationId xmlns:a16="http://schemas.microsoft.com/office/drawing/2014/main" id="{810DC17A-C68F-E040-88CE-9D1792325099}"/>
              </a:ext>
            </a:extLst>
          </p:cNvPr>
          <p:cNvSpPr>
            <a:spLocks noGrp="1"/>
          </p:cNvSpPr>
          <p:nvPr>
            <p:ph type="body" sz="quarter" idx="15" hasCustomPrompt="1"/>
          </p:nvPr>
        </p:nvSpPr>
        <p:spPr>
          <a:xfrm>
            <a:off x="577117" y="5288579"/>
            <a:ext cx="5615999" cy="249299"/>
          </a:xfrm>
        </p:spPr>
        <p:txBody>
          <a:bodyPr wrap="square">
            <a:noAutofit/>
          </a:bodyPr>
          <a:lstStyle>
            <a:lvl1pPr marL="0" indent="0">
              <a:lnSpc>
                <a:spcPct val="90000"/>
              </a:lnSpc>
              <a:buNone/>
              <a:defRPr sz="1800" baseline="0">
                <a:solidFill>
                  <a:schemeClr val="tx1"/>
                </a:solidFill>
              </a:defRPr>
            </a:lvl1pPr>
          </a:lstStyle>
          <a:p>
            <a:pPr lvl="0"/>
            <a:r>
              <a:rPr lang="en-US"/>
              <a:t>Email address</a:t>
            </a:r>
          </a:p>
        </p:txBody>
      </p:sp>
      <p:sp>
        <p:nvSpPr>
          <p:cNvPr id="16" name="Text Placeholder 17">
            <a:extLst>
              <a:ext uri="{FF2B5EF4-FFF2-40B4-BE49-F238E27FC236}">
                <a16:creationId xmlns:a16="http://schemas.microsoft.com/office/drawing/2014/main" id="{0BD1DF47-E56F-9A46-8CA7-A24A730368B4}"/>
              </a:ext>
            </a:extLst>
          </p:cNvPr>
          <p:cNvSpPr>
            <a:spLocks noGrp="1"/>
          </p:cNvSpPr>
          <p:nvPr>
            <p:ph type="body" sz="quarter" idx="16" hasCustomPrompt="1"/>
          </p:nvPr>
        </p:nvSpPr>
        <p:spPr>
          <a:xfrm>
            <a:off x="577117" y="5622407"/>
            <a:ext cx="5615999" cy="249299"/>
          </a:xfrm>
        </p:spPr>
        <p:txBody>
          <a:bodyPr wrap="square">
            <a:noAutofit/>
          </a:bodyPr>
          <a:lstStyle>
            <a:lvl1pPr marL="0" indent="0">
              <a:lnSpc>
                <a:spcPct val="90000"/>
              </a:lnSpc>
              <a:buNone/>
              <a:defRPr sz="1800" baseline="0">
                <a:solidFill>
                  <a:schemeClr val="tx1"/>
                </a:solidFill>
              </a:defRPr>
            </a:lvl1pPr>
          </a:lstStyle>
          <a:p>
            <a:pPr lvl="0"/>
            <a:r>
              <a:rPr lang="en-US"/>
              <a:t>+x xx </a:t>
            </a:r>
            <a:r>
              <a:rPr lang="en-US" err="1"/>
              <a:t>xxxx</a:t>
            </a:r>
            <a:r>
              <a:rPr lang="en-US"/>
              <a:t> </a:t>
            </a:r>
            <a:r>
              <a:rPr lang="en-US" err="1"/>
              <a:t>xxxx</a:t>
            </a:r>
            <a:endParaRPr lang="en-US"/>
          </a:p>
        </p:txBody>
      </p:sp>
      <p:sp>
        <p:nvSpPr>
          <p:cNvPr id="17" name="Text Placeholder 17">
            <a:extLst>
              <a:ext uri="{FF2B5EF4-FFF2-40B4-BE49-F238E27FC236}">
                <a16:creationId xmlns:a16="http://schemas.microsoft.com/office/drawing/2014/main" id="{379C6FBD-A11F-C34C-952A-D2C2F27DDC4A}"/>
              </a:ext>
            </a:extLst>
          </p:cNvPr>
          <p:cNvSpPr>
            <a:spLocks noGrp="1"/>
          </p:cNvSpPr>
          <p:nvPr>
            <p:ph type="body" sz="quarter" idx="17" hasCustomPrompt="1"/>
          </p:nvPr>
        </p:nvSpPr>
        <p:spPr>
          <a:xfrm>
            <a:off x="577117" y="5956235"/>
            <a:ext cx="5615999" cy="249299"/>
          </a:xfrm>
        </p:spPr>
        <p:txBody>
          <a:bodyPr wrap="square">
            <a:noAutofit/>
          </a:bodyPr>
          <a:lstStyle>
            <a:lvl1pPr marL="0" indent="0">
              <a:lnSpc>
                <a:spcPct val="90000"/>
              </a:lnSpc>
              <a:buNone/>
              <a:defRPr sz="1800" baseline="0">
                <a:solidFill>
                  <a:schemeClr val="tx1"/>
                </a:solidFill>
              </a:defRPr>
            </a:lvl1pPr>
          </a:lstStyle>
          <a:p>
            <a:pPr lvl="0"/>
            <a:r>
              <a:rPr lang="en-US" err="1"/>
              <a:t>clarivate.com</a:t>
            </a:r>
            <a:endParaRPr lang="en-US"/>
          </a:p>
        </p:txBody>
      </p:sp>
      <p:pic>
        <p:nvPicPr>
          <p:cNvPr id="11" name="Picture 10" descr="A close up of a flower&#10;&#10;Description automatically generated">
            <a:extLst>
              <a:ext uri="{FF2B5EF4-FFF2-40B4-BE49-F238E27FC236}">
                <a16:creationId xmlns:a16="http://schemas.microsoft.com/office/drawing/2014/main" id="{4F8587C1-114E-E940-B1C2-6D7E789DFF2F}"/>
              </a:ext>
            </a:extLst>
          </p:cNvPr>
          <p:cNvPicPr>
            <a:picLocks noChangeAspect="1"/>
          </p:cNvPicPr>
          <p:nvPr userDrawn="1"/>
        </p:nvPicPr>
        <p:blipFill>
          <a:blip r:embed="rId3"/>
          <a:stretch>
            <a:fillRect/>
          </a:stretch>
        </p:blipFill>
        <p:spPr>
          <a:xfrm>
            <a:off x="352670" y="265773"/>
            <a:ext cx="2799590" cy="838200"/>
          </a:xfrm>
          <a:prstGeom prst="rect">
            <a:avLst/>
          </a:prstGeom>
        </p:spPr>
      </p:pic>
      <p:sp>
        <p:nvSpPr>
          <p:cNvPr id="18" name="TextBox 17">
            <a:extLst>
              <a:ext uri="{FF2B5EF4-FFF2-40B4-BE49-F238E27FC236}">
                <a16:creationId xmlns:a16="http://schemas.microsoft.com/office/drawing/2014/main" id="{593C3863-E271-D84A-8FF9-26A4C21B87D1}"/>
              </a:ext>
            </a:extLst>
          </p:cNvPr>
          <p:cNvSpPr txBox="1"/>
          <p:nvPr userDrawn="1"/>
        </p:nvSpPr>
        <p:spPr bwMode="gray">
          <a:xfrm>
            <a:off x="571780" y="6340186"/>
            <a:ext cx="6819620" cy="210186"/>
          </a:xfrm>
          <a:prstGeom prst="rect">
            <a:avLst/>
          </a:prstGeom>
          <a:noFill/>
        </p:spPr>
        <p:txBody>
          <a:bodyPr wrap="square" lIns="0" tIns="0" rIns="0" bIns="0" rtlCol="0" anchor="t" anchorCtr="0">
            <a:spAutoFit/>
          </a:bodyPr>
          <a:lstStyle>
            <a:defPPr>
              <a:defRPr lang="en-US"/>
            </a:defPPr>
            <a:lvl1pPr lvl="0" defTabSz="685783">
              <a:lnSpc>
                <a:spcPct val="85000"/>
              </a:lnSpc>
              <a:defRPr sz="800"/>
            </a:lvl1pPr>
          </a:lstStyle>
          <a:p>
            <a:pPr lvl="0"/>
            <a:r>
              <a:rPr lang="en-US"/>
              <a:t>© 2020 Clarivate. All rights reserved. Republication or redistribution of Clarivate content, including by framing or similar means, is prohibited without the prior written consent of Clarivate. Clarivate and its logo, as well as all other trademarks used herein are trademarks of their respective owners and used under license.</a:t>
            </a:r>
            <a:endParaRPr lang="en-GB"/>
          </a:p>
        </p:txBody>
      </p:sp>
    </p:spTree>
    <p:extLst>
      <p:ext uri="{BB962C8B-B14F-4D97-AF65-F5344CB8AC3E}">
        <p14:creationId xmlns:p14="http://schemas.microsoft.com/office/powerpoint/2010/main" val="25759147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ack cover_Clarivate_CT hero">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person, game, white&#10;&#10;Description automatically generated">
            <a:extLst>
              <a:ext uri="{FF2B5EF4-FFF2-40B4-BE49-F238E27FC236}">
                <a16:creationId xmlns:a16="http://schemas.microsoft.com/office/drawing/2014/main" id="{3F7357BE-4A92-7F4F-B642-CC61FF844D6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ext Placeholder 7">
            <a:extLst>
              <a:ext uri="{FF2B5EF4-FFF2-40B4-BE49-F238E27FC236}">
                <a16:creationId xmlns:a16="http://schemas.microsoft.com/office/drawing/2014/main" id="{BEB2551B-4147-C147-844F-FE813204BEDA}"/>
              </a:ext>
            </a:extLst>
          </p:cNvPr>
          <p:cNvSpPr>
            <a:spLocks noGrp="1"/>
          </p:cNvSpPr>
          <p:nvPr>
            <p:ph type="body" sz="quarter" idx="13" hasCustomPrompt="1"/>
          </p:nvPr>
        </p:nvSpPr>
        <p:spPr>
          <a:xfrm>
            <a:off x="571778" y="2386673"/>
            <a:ext cx="5616000" cy="1279649"/>
          </a:xfrm>
        </p:spPr>
        <p:txBody>
          <a:bodyPr>
            <a:noAutofit/>
          </a:bodyPr>
          <a:lstStyle>
            <a:lvl1pPr marL="0" indent="0">
              <a:buNone/>
              <a:defRPr sz="4600" b="1" spc="20" baseline="0">
                <a:solidFill>
                  <a:schemeClr val="tx1"/>
                </a:solidFill>
              </a:defRPr>
            </a:lvl1pPr>
          </a:lstStyle>
          <a:p>
            <a:pPr lvl="0"/>
            <a:r>
              <a:rPr lang="en-US"/>
              <a:t>Thank you</a:t>
            </a:r>
          </a:p>
        </p:txBody>
      </p:sp>
      <p:sp>
        <p:nvSpPr>
          <p:cNvPr id="13" name="Text Placeholder 17">
            <a:extLst>
              <a:ext uri="{FF2B5EF4-FFF2-40B4-BE49-F238E27FC236}">
                <a16:creationId xmlns:a16="http://schemas.microsoft.com/office/drawing/2014/main" id="{C7A0619B-44D1-5D4A-AFAC-FDD234FCF8F6}"/>
              </a:ext>
            </a:extLst>
          </p:cNvPr>
          <p:cNvSpPr>
            <a:spLocks noGrp="1"/>
          </p:cNvSpPr>
          <p:nvPr>
            <p:ph type="body" sz="quarter" idx="14" hasCustomPrompt="1"/>
          </p:nvPr>
        </p:nvSpPr>
        <p:spPr>
          <a:xfrm>
            <a:off x="577117" y="4977134"/>
            <a:ext cx="5615999" cy="249299"/>
          </a:xfrm>
        </p:spPr>
        <p:txBody>
          <a:bodyPr wrap="square">
            <a:noAutofit/>
          </a:bodyPr>
          <a:lstStyle>
            <a:lvl1pPr marL="0" indent="0">
              <a:lnSpc>
                <a:spcPct val="90000"/>
              </a:lnSpc>
              <a:buNone/>
              <a:defRPr sz="1800" baseline="0">
                <a:solidFill>
                  <a:schemeClr val="tx1"/>
                </a:solidFill>
              </a:defRPr>
            </a:lvl1pPr>
          </a:lstStyle>
          <a:p>
            <a:pPr lvl="0"/>
            <a:r>
              <a:rPr lang="en-US"/>
              <a:t>Name</a:t>
            </a:r>
          </a:p>
        </p:txBody>
      </p:sp>
      <p:sp>
        <p:nvSpPr>
          <p:cNvPr id="14" name="Text Placeholder 17">
            <a:extLst>
              <a:ext uri="{FF2B5EF4-FFF2-40B4-BE49-F238E27FC236}">
                <a16:creationId xmlns:a16="http://schemas.microsoft.com/office/drawing/2014/main" id="{810DC17A-C68F-E040-88CE-9D1792325099}"/>
              </a:ext>
            </a:extLst>
          </p:cNvPr>
          <p:cNvSpPr>
            <a:spLocks noGrp="1"/>
          </p:cNvSpPr>
          <p:nvPr>
            <p:ph type="body" sz="quarter" idx="15" hasCustomPrompt="1"/>
          </p:nvPr>
        </p:nvSpPr>
        <p:spPr>
          <a:xfrm>
            <a:off x="577117" y="5288579"/>
            <a:ext cx="5615999" cy="249299"/>
          </a:xfrm>
        </p:spPr>
        <p:txBody>
          <a:bodyPr wrap="square">
            <a:noAutofit/>
          </a:bodyPr>
          <a:lstStyle>
            <a:lvl1pPr marL="0" indent="0">
              <a:lnSpc>
                <a:spcPct val="90000"/>
              </a:lnSpc>
              <a:buNone/>
              <a:defRPr sz="1800" baseline="0">
                <a:solidFill>
                  <a:schemeClr val="tx1"/>
                </a:solidFill>
              </a:defRPr>
            </a:lvl1pPr>
          </a:lstStyle>
          <a:p>
            <a:pPr lvl="0"/>
            <a:r>
              <a:rPr lang="en-US"/>
              <a:t>Email address</a:t>
            </a:r>
          </a:p>
        </p:txBody>
      </p:sp>
      <p:sp>
        <p:nvSpPr>
          <p:cNvPr id="16" name="Text Placeholder 17">
            <a:extLst>
              <a:ext uri="{FF2B5EF4-FFF2-40B4-BE49-F238E27FC236}">
                <a16:creationId xmlns:a16="http://schemas.microsoft.com/office/drawing/2014/main" id="{0BD1DF47-E56F-9A46-8CA7-A24A730368B4}"/>
              </a:ext>
            </a:extLst>
          </p:cNvPr>
          <p:cNvSpPr>
            <a:spLocks noGrp="1"/>
          </p:cNvSpPr>
          <p:nvPr>
            <p:ph type="body" sz="quarter" idx="16" hasCustomPrompt="1"/>
          </p:nvPr>
        </p:nvSpPr>
        <p:spPr>
          <a:xfrm>
            <a:off x="577117" y="5622407"/>
            <a:ext cx="5615999" cy="249299"/>
          </a:xfrm>
        </p:spPr>
        <p:txBody>
          <a:bodyPr wrap="square">
            <a:noAutofit/>
          </a:bodyPr>
          <a:lstStyle>
            <a:lvl1pPr marL="0" indent="0">
              <a:lnSpc>
                <a:spcPct val="90000"/>
              </a:lnSpc>
              <a:buNone/>
              <a:defRPr sz="1800" baseline="0">
                <a:solidFill>
                  <a:schemeClr val="tx1"/>
                </a:solidFill>
              </a:defRPr>
            </a:lvl1pPr>
          </a:lstStyle>
          <a:p>
            <a:pPr lvl="0"/>
            <a:r>
              <a:rPr lang="en-US"/>
              <a:t>+x xx </a:t>
            </a:r>
            <a:r>
              <a:rPr lang="en-US" err="1"/>
              <a:t>xxxx</a:t>
            </a:r>
            <a:r>
              <a:rPr lang="en-US"/>
              <a:t> </a:t>
            </a:r>
            <a:r>
              <a:rPr lang="en-US" err="1"/>
              <a:t>xxxx</a:t>
            </a:r>
            <a:endParaRPr lang="en-US"/>
          </a:p>
        </p:txBody>
      </p:sp>
      <p:sp>
        <p:nvSpPr>
          <p:cNvPr id="17" name="Text Placeholder 17">
            <a:extLst>
              <a:ext uri="{FF2B5EF4-FFF2-40B4-BE49-F238E27FC236}">
                <a16:creationId xmlns:a16="http://schemas.microsoft.com/office/drawing/2014/main" id="{379C6FBD-A11F-C34C-952A-D2C2F27DDC4A}"/>
              </a:ext>
            </a:extLst>
          </p:cNvPr>
          <p:cNvSpPr>
            <a:spLocks noGrp="1"/>
          </p:cNvSpPr>
          <p:nvPr>
            <p:ph type="body" sz="quarter" idx="17" hasCustomPrompt="1"/>
          </p:nvPr>
        </p:nvSpPr>
        <p:spPr>
          <a:xfrm>
            <a:off x="577117" y="5956235"/>
            <a:ext cx="5615999" cy="249299"/>
          </a:xfrm>
        </p:spPr>
        <p:txBody>
          <a:bodyPr wrap="square">
            <a:noAutofit/>
          </a:bodyPr>
          <a:lstStyle>
            <a:lvl1pPr marL="0" indent="0">
              <a:lnSpc>
                <a:spcPct val="90000"/>
              </a:lnSpc>
              <a:buNone/>
              <a:defRPr sz="1800" baseline="0">
                <a:solidFill>
                  <a:schemeClr val="tx1"/>
                </a:solidFill>
              </a:defRPr>
            </a:lvl1pPr>
          </a:lstStyle>
          <a:p>
            <a:pPr lvl="0"/>
            <a:r>
              <a:rPr lang="en-US" err="1"/>
              <a:t>clarivate.com</a:t>
            </a:r>
            <a:endParaRPr lang="en-US"/>
          </a:p>
        </p:txBody>
      </p:sp>
      <p:pic>
        <p:nvPicPr>
          <p:cNvPr id="11" name="Picture 10" descr="A close up of a flower&#10;&#10;Description automatically generated">
            <a:extLst>
              <a:ext uri="{FF2B5EF4-FFF2-40B4-BE49-F238E27FC236}">
                <a16:creationId xmlns:a16="http://schemas.microsoft.com/office/drawing/2014/main" id="{4F8587C1-114E-E940-B1C2-6D7E789DFF2F}"/>
              </a:ext>
            </a:extLst>
          </p:cNvPr>
          <p:cNvPicPr>
            <a:picLocks noChangeAspect="1"/>
          </p:cNvPicPr>
          <p:nvPr userDrawn="1"/>
        </p:nvPicPr>
        <p:blipFill>
          <a:blip r:embed="rId3"/>
          <a:stretch>
            <a:fillRect/>
          </a:stretch>
        </p:blipFill>
        <p:spPr>
          <a:xfrm>
            <a:off x="352670" y="265773"/>
            <a:ext cx="2799590" cy="838200"/>
          </a:xfrm>
          <a:prstGeom prst="rect">
            <a:avLst/>
          </a:prstGeom>
        </p:spPr>
      </p:pic>
      <p:sp>
        <p:nvSpPr>
          <p:cNvPr id="19" name="TextBox 18">
            <a:extLst>
              <a:ext uri="{FF2B5EF4-FFF2-40B4-BE49-F238E27FC236}">
                <a16:creationId xmlns:a16="http://schemas.microsoft.com/office/drawing/2014/main" id="{EAE97A46-BE7E-AD49-B0EC-26BE61F16EE7}"/>
              </a:ext>
            </a:extLst>
          </p:cNvPr>
          <p:cNvSpPr txBox="1"/>
          <p:nvPr userDrawn="1"/>
        </p:nvSpPr>
        <p:spPr bwMode="gray">
          <a:xfrm>
            <a:off x="571780" y="6340186"/>
            <a:ext cx="6646900" cy="210186"/>
          </a:xfrm>
          <a:prstGeom prst="rect">
            <a:avLst/>
          </a:prstGeom>
          <a:noFill/>
        </p:spPr>
        <p:txBody>
          <a:bodyPr wrap="square" lIns="0" tIns="0" rIns="0" bIns="0" rtlCol="0" anchor="t" anchorCtr="0">
            <a:spAutoFit/>
          </a:bodyPr>
          <a:lstStyle>
            <a:defPPr>
              <a:defRPr lang="en-US"/>
            </a:defPPr>
            <a:lvl1pPr lvl="0" defTabSz="685783">
              <a:lnSpc>
                <a:spcPct val="85000"/>
              </a:lnSpc>
              <a:defRPr sz="800"/>
            </a:lvl1pPr>
          </a:lstStyle>
          <a:p>
            <a:pPr lvl="0"/>
            <a:r>
              <a:rPr lang="en-US"/>
              <a:t>© 2020 Clarivate. All rights reserved. Republication or redistribution of Clarivate content, including by framing or similar means, is prohibited without the prior written consent of Clarivate. Clarivate and its logo, as well as all other trademarks used herein are trademarks of their respective owners and used under license.</a:t>
            </a:r>
            <a:endParaRPr lang="en-GB"/>
          </a:p>
        </p:txBody>
      </p:sp>
    </p:spTree>
    <p:extLst>
      <p:ext uri="{BB962C8B-B14F-4D97-AF65-F5344CB8AC3E}">
        <p14:creationId xmlns:p14="http://schemas.microsoft.com/office/powerpoint/2010/main" val="263226916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ack cover_CompuMark">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keyboard, indoor, computer, sitting&#10;&#10;Description automatically generated">
            <a:extLst>
              <a:ext uri="{FF2B5EF4-FFF2-40B4-BE49-F238E27FC236}">
                <a16:creationId xmlns:a16="http://schemas.microsoft.com/office/drawing/2014/main" id="{923F4443-8ACC-284E-815B-D79860A8836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ext Placeholder 7">
            <a:extLst>
              <a:ext uri="{FF2B5EF4-FFF2-40B4-BE49-F238E27FC236}">
                <a16:creationId xmlns:a16="http://schemas.microsoft.com/office/drawing/2014/main" id="{BEB2551B-4147-C147-844F-FE813204BEDA}"/>
              </a:ext>
            </a:extLst>
          </p:cNvPr>
          <p:cNvSpPr>
            <a:spLocks noGrp="1"/>
          </p:cNvSpPr>
          <p:nvPr>
            <p:ph type="body" sz="quarter" idx="13" hasCustomPrompt="1"/>
          </p:nvPr>
        </p:nvSpPr>
        <p:spPr>
          <a:xfrm>
            <a:off x="571778" y="2386673"/>
            <a:ext cx="5616000" cy="1279649"/>
          </a:xfrm>
        </p:spPr>
        <p:txBody>
          <a:bodyPr>
            <a:noAutofit/>
          </a:bodyPr>
          <a:lstStyle>
            <a:lvl1pPr marL="0" indent="0">
              <a:buNone/>
              <a:defRPr sz="4600" b="1" spc="20" baseline="0">
                <a:solidFill>
                  <a:schemeClr val="tx1"/>
                </a:solidFill>
              </a:defRPr>
            </a:lvl1pPr>
          </a:lstStyle>
          <a:p>
            <a:pPr lvl="0"/>
            <a:r>
              <a:rPr lang="en-US"/>
              <a:t>Thank you</a:t>
            </a:r>
          </a:p>
        </p:txBody>
      </p:sp>
      <p:sp>
        <p:nvSpPr>
          <p:cNvPr id="13" name="Text Placeholder 17">
            <a:extLst>
              <a:ext uri="{FF2B5EF4-FFF2-40B4-BE49-F238E27FC236}">
                <a16:creationId xmlns:a16="http://schemas.microsoft.com/office/drawing/2014/main" id="{C7A0619B-44D1-5D4A-AFAC-FDD234FCF8F6}"/>
              </a:ext>
            </a:extLst>
          </p:cNvPr>
          <p:cNvSpPr>
            <a:spLocks noGrp="1"/>
          </p:cNvSpPr>
          <p:nvPr>
            <p:ph type="body" sz="quarter" idx="14" hasCustomPrompt="1"/>
          </p:nvPr>
        </p:nvSpPr>
        <p:spPr>
          <a:xfrm>
            <a:off x="577117" y="4977134"/>
            <a:ext cx="5615999" cy="249299"/>
          </a:xfrm>
        </p:spPr>
        <p:txBody>
          <a:bodyPr wrap="square">
            <a:noAutofit/>
          </a:bodyPr>
          <a:lstStyle>
            <a:lvl1pPr marL="0" indent="0">
              <a:lnSpc>
                <a:spcPct val="90000"/>
              </a:lnSpc>
              <a:buNone/>
              <a:defRPr sz="1800" baseline="0">
                <a:solidFill>
                  <a:schemeClr val="tx1"/>
                </a:solidFill>
              </a:defRPr>
            </a:lvl1pPr>
          </a:lstStyle>
          <a:p>
            <a:pPr lvl="0"/>
            <a:r>
              <a:rPr lang="en-US"/>
              <a:t>Name</a:t>
            </a:r>
          </a:p>
        </p:txBody>
      </p:sp>
      <p:sp>
        <p:nvSpPr>
          <p:cNvPr id="14" name="Text Placeholder 17">
            <a:extLst>
              <a:ext uri="{FF2B5EF4-FFF2-40B4-BE49-F238E27FC236}">
                <a16:creationId xmlns:a16="http://schemas.microsoft.com/office/drawing/2014/main" id="{810DC17A-C68F-E040-88CE-9D1792325099}"/>
              </a:ext>
            </a:extLst>
          </p:cNvPr>
          <p:cNvSpPr>
            <a:spLocks noGrp="1"/>
          </p:cNvSpPr>
          <p:nvPr>
            <p:ph type="body" sz="quarter" idx="15" hasCustomPrompt="1"/>
          </p:nvPr>
        </p:nvSpPr>
        <p:spPr>
          <a:xfrm>
            <a:off x="577117" y="5288579"/>
            <a:ext cx="5615999" cy="249299"/>
          </a:xfrm>
        </p:spPr>
        <p:txBody>
          <a:bodyPr wrap="square">
            <a:noAutofit/>
          </a:bodyPr>
          <a:lstStyle>
            <a:lvl1pPr marL="0" indent="0">
              <a:lnSpc>
                <a:spcPct val="90000"/>
              </a:lnSpc>
              <a:buNone/>
              <a:defRPr sz="1800" baseline="0">
                <a:solidFill>
                  <a:schemeClr val="tx1"/>
                </a:solidFill>
              </a:defRPr>
            </a:lvl1pPr>
          </a:lstStyle>
          <a:p>
            <a:pPr lvl="0"/>
            <a:r>
              <a:rPr lang="en-US"/>
              <a:t>Email address</a:t>
            </a:r>
          </a:p>
        </p:txBody>
      </p:sp>
      <p:sp>
        <p:nvSpPr>
          <p:cNvPr id="16" name="Text Placeholder 17">
            <a:extLst>
              <a:ext uri="{FF2B5EF4-FFF2-40B4-BE49-F238E27FC236}">
                <a16:creationId xmlns:a16="http://schemas.microsoft.com/office/drawing/2014/main" id="{0BD1DF47-E56F-9A46-8CA7-A24A730368B4}"/>
              </a:ext>
            </a:extLst>
          </p:cNvPr>
          <p:cNvSpPr>
            <a:spLocks noGrp="1"/>
          </p:cNvSpPr>
          <p:nvPr>
            <p:ph type="body" sz="quarter" idx="16" hasCustomPrompt="1"/>
          </p:nvPr>
        </p:nvSpPr>
        <p:spPr>
          <a:xfrm>
            <a:off x="577117" y="5622407"/>
            <a:ext cx="5615999" cy="249299"/>
          </a:xfrm>
        </p:spPr>
        <p:txBody>
          <a:bodyPr wrap="square">
            <a:noAutofit/>
          </a:bodyPr>
          <a:lstStyle>
            <a:lvl1pPr marL="0" indent="0">
              <a:lnSpc>
                <a:spcPct val="90000"/>
              </a:lnSpc>
              <a:buNone/>
              <a:defRPr sz="1800" baseline="0">
                <a:solidFill>
                  <a:schemeClr val="tx1"/>
                </a:solidFill>
              </a:defRPr>
            </a:lvl1pPr>
          </a:lstStyle>
          <a:p>
            <a:pPr lvl="0"/>
            <a:r>
              <a:rPr lang="en-US"/>
              <a:t>+x xx </a:t>
            </a:r>
            <a:r>
              <a:rPr lang="en-US" err="1"/>
              <a:t>xxxx</a:t>
            </a:r>
            <a:r>
              <a:rPr lang="en-US"/>
              <a:t> </a:t>
            </a:r>
            <a:r>
              <a:rPr lang="en-US" err="1"/>
              <a:t>xxxx</a:t>
            </a:r>
            <a:endParaRPr lang="en-US"/>
          </a:p>
        </p:txBody>
      </p:sp>
      <p:sp>
        <p:nvSpPr>
          <p:cNvPr id="17" name="Text Placeholder 17">
            <a:extLst>
              <a:ext uri="{FF2B5EF4-FFF2-40B4-BE49-F238E27FC236}">
                <a16:creationId xmlns:a16="http://schemas.microsoft.com/office/drawing/2014/main" id="{379C6FBD-A11F-C34C-952A-D2C2F27DDC4A}"/>
              </a:ext>
            </a:extLst>
          </p:cNvPr>
          <p:cNvSpPr>
            <a:spLocks noGrp="1"/>
          </p:cNvSpPr>
          <p:nvPr>
            <p:ph type="body" sz="quarter" idx="17" hasCustomPrompt="1"/>
          </p:nvPr>
        </p:nvSpPr>
        <p:spPr>
          <a:xfrm>
            <a:off x="577117" y="5956235"/>
            <a:ext cx="5615999" cy="249299"/>
          </a:xfrm>
        </p:spPr>
        <p:txBody>
          <a:bodyPr wrap="square">
            <a:noAutofit/>
          </a:bodyPr>
          <a:lstStyle>
            <a:lvl1pPr marL="0" indent="0">
              <a:lnSpc>
                <a:spcPct val="90000"/>
              </a:lnSpc>
              <a:buNone/>
              <a:defRPr sz="1800" baseline="0">
                <a:solidFill>
                  <a:schemeClr val="tx1"/>
                </a:solidFill>
              </a:defRPr>
            </a:lvl1pPr>
          </a:lstStyle>
          <a:p>
            <a:pPr lvl="0"/>
            <a:r>
              <a:rPr lang="en-US" err="1"/>
              <a:t>clarivate.com</a:t>
            </a:r>
            <a:endParaRPr lang="en-US"/>
          </a:p>
        </p:txBody>
      </p:sp>
      <p:sp>
        <p:nvSpPr>
          <p:cNvPr id="20" name="TextBox 19">
            <a:extLst>
              <a:ext uri="{FF2B5EF4-FFF2-40B4-BE49-F238E27FC236}">
                <a16:creationId xmlns:a16="http://schemas.microsoft.com/office/drawing/2014/main" id="{7A78CF66-AC98-BE4E-9653-09195FD48CF4}"/>
              </a:ext>
            </a:extLst>
          </p:cNvPr>
          <p:cNvSpPr txBox="1"/>
          <p:nvPr userDrawn="1"/>
        </p:nvSpPr>
        <p:spPr bwMode="gray">
          <a:xfrm>
            <a:off x="571780" y="6431279"/>
            <a:ext cx="6809460" cy="210186"/>
          </a:xfrm>
          <a:prstGeom prst="rect">
            <a:avLst/>
          </a:prstGeom>
          <a:noFill/>
        </p:spPr>
        <p:txBody>
          <a:bodyPr wrap="square" lIns="0" tIns="0" rIns="0" bIns="0" rtlCol="0" anchor="t" anchorCtr="0">
            <a:spAutoFit/>
          </a:bodyPr>
          <a:lstStyle>
            <a:defPPr>
              <a:defRPr lang="en-US"/>
            </a:defPPr>
            <a:lvl1pPr lvl="0" defTabSz="685783">
              <a:lnSpc>
                <a:spcPct val="85000"/>
              </a:lnSpc>
              <a:defRPr sz="800"/>
            </a:lvl1pPr>
          </a:lstStyle>
          <a:p>
            <a:pPr lvl="0"/>
            <a:r>
              <a:rPr lang="en-US"/>
              <a:t>© 2020 Clarivate. All rights reserved. Republication or redistribution of Clarivate content, including by framing or similar means, is prohibited without the prior written consent of Clarivate. Clarivate and its logo, as well as all other trademarks used herein are trademarks of their respective owners and used under license.</a:t>
            </a:r>
            <a:endParaRPr lang="en-GB"/>
          </a:p>
        </p:txBody>
      </p:sp>
      <p:pic>
        <p:nvPicPr>
          <p:cNvPr id="15" name="Picture 14" descr="A close up of a logo&#10;&#10;Description automatically generated">
            <a:extLst>
              <a:ext uri="{FF2B5EF4-FFF2-40B4-BE49-F238E27FC236}">
                <a16:creationId xmlns:a16="http://schemas.microsoft.com/office/drawing/2014/main" id="{DAD06962-88E7-1D4D-B646-3D7AE832A5BD}"/>
              </a:ext>
            </a:extLst>
          </p:cNvPr>
          <p:cNvPicPr>
            <a:picLocks noChangeAspect="1"/>
          </p:cNvPicPr>
          <p:nvPr userDrawn="1"/>
        </p:nvPicPr>
        <p:blipFill>
          <a:blip r:embed="rId3"/>
          <a:stretch>
            <a:fillRect/>
          </a:stretch>
        </p:blipFill>
        <p:spPr>
          <a:xfrm>
            <a:off x="361816" y="265773"/>
            <a:ext cx="2498252" cy="841248"/>
          </a:xfrm>
          <a:prstGeom prst="rect">
            <a:avLst/>
          </a:prstGeom>
        </p:spPr>
      </p:pic>
    </p:spTree>
    <p:extLst>
      <p:ext uri="{BB962C8B-B14F-4D97-AF65-F5344CB8AC3E}">
        <p14:creationId xmlns:p14="http://schemas.microsoft.com/office/powerpoint/2010/main" val="23458673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ack cover_Web of Science">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iron, indoor, appliance, white&#10;&#10;Description automatically generated">
            <a:extLst>
              <a:ext uri="{FF2B5EF4-FFF2-40B4-BE49-F238E27FC236}">
                <a16:creationId xmlns:a16="http://schemas.microsoft.com/office/drawing/2014/main" id="{4FA9A7AE-5824-394F-8D59-80B231F9579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4" name="Text Placeholder 7">
            <a:extLst>
              <a:ext uri="{FF2B5EF4-FFF2-40B4-BE49-F238E27FC236}">
                <a16:creationId xmlns:a16="http://schemas.microsoft.com/office/drawing/2014/main" id="{2C517032-C595-E541-8CCD-BC7A2DD3D159}"/>
              </a:ext>
            </a:extLst>
          </p:cNvPr>
          <p:cNvSpPr>
            <a:spLocks noGrp="1"/>
          </p:cNvSpPr>
          <p:nvPr>
            <p:ph type="body" sz="quarter" idx="13" hasCustomPrompt="1"/>
          </p:nvPr>
        </p:nvSpPr>
        <p:spPr>
          <a:xfrm>
            <a:off x="571778" y="2386673"/>
            <a:ext cx="5616000" cy="1279649"/>
          </a:xfrm>
        </p:spPr>
        <p:txBody>
          <a:bodyPr>
            <a:noAutofit/>
          </a:bodyPr>
          <a:lstStyle>
            <a:lvl1pPr marL="0" indent="0">
              <a:buNone/>
              <a:defRPr sz="4600" b="1" spc="20" baseline="0">
                <a:solidFill>
                  <a:schemeClr val="tx1"/>
                </a:solidFill>
              </a:defRPr>
            </a:lvl1pPr>
          </a:lstStyle>
          <a:p>
            <a:pPr lvl="0"/>
            <a:r>
              <a:rPr lang="en-US"/>
              <a:t>Thank you</a:t>
            </a:r>
          </a:p>
        </p:txBody>
      </p:sp>
      <p:sp>
        <p:nvSpPr>
          <p:cNvPr id="19" name="Text Placeholder 17">
            <a:extLst>
              <a:ext uri="{FF2B5EF4-FFF2-40B4-BE49-F238E27FC236}">
                <a16:creationId xmlns:a16="http://schemas.microsoft.com/office/drawing/2014/main" id="{5C436D6C-87B6-554D-BC0E-98C6E851A7D8}"/>
              </a:ext>
            </a:extLst>
          </p:cNvPr>
          <p:cNvSpPr>
            <a:spLocks noGrp="1"/>
          </p:cNvSpPr>
          <p:nvPr>
            <p:ph type="body" sz="quarter" idx="14" hasCustomPrompt="1"/>
          </p:nvPr>
        </p:nvSpPr>
        <p:spPr>
          <a:xfrm>
            <a:off x="577117" y="4977134"/>
            <a:ext cx="5615999" cy="249299"/>
          </a:xfrm>
        </p:spPr>
        <p:txBody>
          <a:bodyPr wrap="square">
            <a:noAutofit/>
          </a:bodyPr>
          <a:lstStyle>
            <a:lvl1pPr marL="0" indent="0">
              <a:lnSpc>
                <a:spcPct val="90000"/>
              </a:lnSpc>
              <a:buNone/>
              <a:defRPr sz="1800" baseline="0">
                <a:solidFill>
                  <a:schemeClr val="tx1"/>
                </a:solidFill>
              </a:defRPr>
            </a:lvl1pPr>
          </a:lstStyle>
          <a:p>
            <a:pPr lvl="0"/>
            <a:r>
              <a:rPr lang="en-US"/>
              <a:t>Name</a:t>
            </a:r>
          </a:p>
        </p:txBody>
      </p:sp>
      <p:sp>
        <p:nvSpPr>
          <p:cNvPr id="20" name="Text Placeholder 17">
            <a:extLst>
              <a:ext uri="{FF2B5EF4-FFF2-40B4-BE49-F238E27FC236}">
                <a16:creationId xmlns:a16="http://schemas.microsoft.com/office/drawing/2014/main" id="{CFB14D3A-EFEC-534F-8C52-C92A71088DB8}"/>
              </a:ext>
            </a:extLst>
          </p:cNvPr>
          <p:cNvSpPr>
            <a:spLocks noGrp="1"/>
          </p:cNvSpPr>
          <p:nvPr>
            <p:ph type="body" sz="quarter" idx="15" hasCustomPrompt="1"/>
          </p:nvPr>
        </p:nvSpPr>
        <p:spPr>
          <a:xfrm>
            <a:off x="577117" y="5288579"/>
            <a:ext cx="5615999" cy="249299"/>
          </a:xfrm>
        </p:spPr>
        <p:txBody>
          <a:bodyPr wrap="square">
            <a:noAutofit/>
          </a:bodyPr>
          <a:lstStyle>
            <a:lvl1pPr marL="0" indent="0">
              <a:lnSpc>
                <a:spcPct val="90000"/>
              </a:lnSpc>
              <a:buNone/>
              <a:defRPr sz="1800" baseline="0">
                <a:solidFill>
                  <a:schemeClr val="tx1"/>
                </a:solidFill>
              </a:defRPr>
            </a:lvl1pPr>
          </a:lstStyle>
          <a:p>
            <a:pPr lvl="0"/>
            <a:r>
              <a:rPr lang="en-US"/>
              <a:t>Email address</a:t>
            </a:r>
          </a:p>
        </p:txBody>
      </p:sp>
      <p:sp>
        <p:nvSpPr>
          <p:cNvPr id="21" name="Text Placeholder 17">
            <a:extLst>
              <a:ext uri="{FF2B5EF4-FFF2-40B4-BE49-F238E27FC236}">
                <a16:creationId xmlns:a16="http://schemas.microsoft.com/office/drawing/2014/main" id="{6D56392D-C7AD-1447-971F-5EDA99FF9B20}"/>
              </a:ext>
            </a:extLst>
          </p:cNvPr>
          <p:cNvSpPr>
            <a:spLocks noGrp="1"/>
          </p:cNvSpPr>
          <p:nvPr>
            <p:ph type="body" sz="quarter" idx="16" hasCustomPrompt="1"/>
          </p:nvPr>
        </p:nvSpPr>
        <p:spPr>
          <a:xfrm>
            <a:off x="577117" y="5622407"/>
            <a:ext cx="5615999" cy="249299"/>
          </a:xfrm>
        </p:spPr>
        <p:txBody>
          <a:bodyPr wrap="square">
            <a:noAutofit/>
          </a:bodyPr>
          <a:lstStyle>
            <a:lvl1pPr marL="0" indent="0">
              <a:lnSpc>
                <a:spcPct val="90000"/>
              </a:lnSpc>
              <a:buNone/>
              <a:defRPr sz="1800" baseline="0">
                <a:solidFill>
                  <a:schemeClr val="tx1"/>
                </a:solidFill>
              </a:defRPr>
            </a:lvl1pPr>
          </a:lstStyle>
          <a:p>
            <a:pPr lvl="0"/>
            <a:r>
              <a:rPr lang="en-US"/>
              <a:t>+x xx </a:t>
            </a:r>
            <a:r>
              <a:rPr lang="en-US" err="1"/>
              <a:t>xxxx</a:t>
            </a:r>
            <a:r>
              <a:rPr lang="en-US"/>
              <a:t> </a:t>
            </a:r>
            <a:r>
              <a:rPr lang="en-US" err="1"/>
              <a:t>xxxx</a:t>
            </a:r>
            <a:endParaRPr lang="en-US"/>
          </a:p>
        </p:txBody>
      </p:sp>
      <p:sp>
        <p:nvSpPr>
          <p:cNvPr id="22" name="Text Placeholder 17">
            <a:extLst>
              <a:ext uri="{FF2B5EF4-FFF2-40B4-BE49-F238E27FC236}">
                <a16:creationId xmlns:a16="http://schemas.microsoft.com/office/drawing/2014/main" id="{1ED9CA70-FC58-3F4C-9D6F-7D067DB5B86A}"/>
              </a:ext>
            </a:extLst>
          </p:cNvPr>
          <p:cNvSpPr>
            <a:spLocks noGrp="1"/>
          </p:cNvSpPr>
          <p:nvPr>
            <p:ph type="body" sz="quarter" idx="17" hasCustomPrompt="1"/>
          </p:nvPr>
        </p:nvSpPr>
        <p:spPr>
          <a:xfrm>
            <a:off x="577117" y="5956235"/>
            <a:ext cx="5615999" cy="249299"/>
          </a:xfrm>
        </p:spPr>
        <p:txBody>
          <a:bodyPr wrap="square">
            <a:noAutofit/>
          </a:bodyPr>
          <a:lstStyle>
            <a:lvl1pPr marL="0" indent="0">
              <a:lnSpc>
                <a:spcPct val="90000"/>
              </a:lnSpc>
              <a:buNone/>
              <a:defRPr sz="1800" baseline="0">
                <a:solidFill>
                  <a:schemeClr val="tx1"/>
                </a:solidFill>
              </a:defRPr>
            </a:lvl1pPr>
          </a:lstStyle>
          <a:p>
            <a:pPr lvl="0"/>
            <a:r>
              <a:rPr lang="en-US" err="1"/>
              <a:t>clarivate.com</a:t>
            </a:r>
            <a:endParaRPr lang="en-US"/>
          </a:p>
        </p:txBody>
      </p:sp>
      <p:sp>
        <p:nvSpPr>
          <p:cNvPr id="15" name="TextBox 14">
            <a:extLst>
              <a:ext uri="{FF2B5EF4-FFF2-40B4-BE49-F238E27FC236}">
                <a16:creationId xmlns:a16="http://schemas.microsoft.com/office/drawing/2014/main" id="{641B64B8-CCC2-2943-A1F6-A77B2D3CBC24}"/>
              </a:ext>
            </a:extLst>
          </p:cNvPr>
          <p:cNvSpPr txBox="1"/>
          <p:nvPr userDrawn="1"/>
        </p:nvSpPr>
        <p:spPr bwMode="gray">
          <a:xfrm>
            <a:off x="571780" y="6431279"/>
            <a:ext cx="6768820" cy="210186"/>
          </a:xfrm>
          <a:prstGeom prst="rect">
            <a:avLst/>
          </a:prstGeom>
          <a:noFill/>
        </p:spPr>
        <p:txBody>
          <a:bodyPr wrap="square" lIns="0" tIns="0" rIns="0" bIns="0" rtlCol="0" anchor="t" anchorCtr="0">
            <a:spAutoFit/>
          </a:bodyPr>
          <a:lstStyle>
            <a:defPPr>
              <a:defRPr lang="en-US"/>
            </a:defPPr>
            <a:lvl1pPr lvl="0" defTabSz="685783">
              <a:lnSpc>
                <a:spcPct val="85000"/>
              </a:lnSpc>
              <a:defRPr sz="800"/>
            </a:lvl1pPr>
          </a:lstStyle>
          <a:p>
            <a:pPr lvl="0"/>
            <a:r>
              <a:rPr lang="en-US"/>
              <a:t>© 2020 Clarivate. All rights reserved. Republication or redistribution of Clarivate content, including by framing or similar means, is prohibited without the prior written consent of Clarivate. Clarivate and its logo, as well as all other trademarks used herein are trademarks of their respective owners and used under license.</a:t>
            </a:r>
            <a:endParaRPr lang="en-GB"/>
          </a:p>
        </p:txBody>
      </p:sp>
      <p:pic>
        <p:nvPicPr>
          <p:cNvPr id="10" name="Picture 9" descr="A close up of a logo&#10;&#10;Description automatically generated">
            <a:extLst>
              <a:ext uri="{FF2B5EF4-FFF2-40B4-BE49-F238E27FC236}">
                <a16:creationId xmlns:a16="http://schemas.microsoft.com/office/drawing/2014/main" id="{309A2B1E-B542-2D40-A270-4B0649C17726}"/>
              </a:ext>
            </a:extLst>
          </p:cNvPr>
          <p:cNvPicPr>
            <a:picLocks noChangeAspect="1"/>
          </p:cNvPicPr>
          <p:nvPr userDrawn="1"/>
        </p:nvPicPr>
        <p:blipFill>
          <a:blip r:embed="rId3"/>
          <a:stretch>
            <a:fillRect/>
          </a:stretch>
        </p:blipFill>
        <p:spPr>
          <a:xfrm>
            <a:off x="377247" y="272807"/>
            <a:ext cx="2933700" cy="838200"/>
          </a:xfrm>
          <a:prstGeom prst="rect">
            <a:avLst/>
          </a:prstGeom>
        </p:spPr>
      </p:pic>
    </p:spTree>
    <p:extLst>
      <p:ext uri="{BB962C8B-B14F-4D97-AF65-F5344CB8AC3E}">
        <p14:creationId xmlns:p14="http://schemas.microsoft.com/office/powerpoint/2010/main" val="369958957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Back cover_Derwent">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umbrella, white, holding, stool&#10;&#10;Description automatically generated">
            <a:extLst>
              <a:ext uri="{FF2B5EF4-FFF2-40B4-BE49-F238E27FC236}">
                <a16:creationId xmlns:a16="http://schemas.microsoft.com/office/drawing/2014/main" id="{C7D198B7-FF83-8944-81D4-3D50AD1532E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ext Placeholder 7">
            <a:extLst>
              <a:ext uri="{FF2B5EF4-FFF2-40B4-BE49-F238E27FC236}">
                <a16:creationId xmlns:a16="http://schemas.microsoft.com/office/drawing/2014/main" id="{78B401C6-F2E9-6347-81DD-A37A6B591D6D}"/>
              </a:ext>
            </a:extLst>
          </p:cNvPr>
          <p:cNvSpPr>
            <a:spLocks noGrp="1"/>
          </p:cNvSpPr>
          <p:nvPr>
            <p:ph type="body" sz="quarter" idx="13" hasCustomPrompt="1"/>
          </p:nvPr>
        </p:nvSpPr>
        <p:spPr>
          <a:xfrm>
            <a:off x="571778" y="2386673"/>
            <a:ext cx="5616000" cy="1279649"/>
          </a:xfrm>
        </p:spPr>
        <p:txBody>
          <a:bodyPr>
            <a:noAutofit/>
          </a:bodyPr>
          <a:lstStyle>
            <a:lvl1pPr marL="0" indent="0">
              <a:buNone/>
              <a:defRPr sz="4600" b="1" spc="20" baseline="0">
                <a:solidFill>
                  <a:schemeClr val="tx1"/>
                </a:solidFill>
              </a:defRPr>
            </a:lvl1pPr>
          </a:lstStyle>
          <a:p>
            <a:pPr lvl="0"/>
            <a:r>
              <a:rPr lang="en-US"/>
              <a:t>Thank you</a:t>
            </a:r>
          </a:p>
        </p:txBody>
      </p:sp>
      <p:sp>
        <p:nvSpPr>
          <p:cNvPr id="13" name="Text Placeholder 17">
            <a:extLst>
              <a:ext uri="{FF2B5EF4-FFF2-40B4-BE49-F238E27FC236}">
                <a16:creationId xmlns:a16="http://schemas.microsoft.com/office/drawing/2014/main" id="{B755A422-F667-7648-9AE3-7B7DA3477659}"/>
              </a:ext>
            </a:extLst>
          </p:cNvPr>
          <p:cNvSpPr>
            <a:spLocks noGrp="1"/>
          </p:cNvSpPr>
          <p:nvPr>
            <p:ph type="body" sz="quarter" idx="14" hasCustomPrompt="1"/>
          </p:nvPr>
        </p:nvSpPr>
        <p:spPr>
          <a:xfrm>
            <a:off x="577117" y="4977134"/>
            <a:ext cx="5615999" cy="249299"/>
          </a:xfrm>
        </p:spPr>
        <p:txBody>
          <a:bodyPr wrap="square">
            <a:noAutofit/>
          </a:bodyPr>
          <a:lstStyle>
            <a:lvl1pPr marL="0" indent="0">
              <a:lnSpc>
                <a:spcPct val="90000"/>
              </a:lnSpc>
              <a:buNone/>
              <a:defRPr sz="1800" baseline="0">
                <a:solidFill>
                  <a:schemeClr val="tx1"/>
                </a:solidFill>
              </a:defRPr>
            </a:lvl1pPr>
          </a:lstStyle>
          <a:p>
            <a:pPr lvl="0"/>
            <a:r>
              <a:rPr lang="en-US"/>
              <a:t>Name</a:t>
            </a:r>
          </a:p>
        </p:txBody>
      </p:sp>
      <p:sp>
        <p:nvSpPr>
          <p:cNvPr id="14" name="Text Placeholder 17">
            <a:extLst>
              <a:ext uri="{FF2B5EF4-FFF2-40B4-BE49-F238E27FC236}">
                <a16:creationId xmlns:a16="http://schemas.microsoft.com/office/drawing/2014/main" id="{B164CEAC-99BD-7440-B53F-7DC01748A368}"/>
              </a:ext>
            </a:extLst>
          </p:cNvPr>
          <p:cNvSpPr>
            <a:spLocks noGrp="1"/>
          </p:cNvSpPr>
          <p:nvPr>
            <p:ph type="body" sz="quarter" idx="15" hasCustomPrompt="1"/>
          </p:nvPr>
        </p:nvSpPr>
        <p:spPr>
          <a:xfrm>
            <a:off x="577117" y="5288579"/>
            <a:ext cx="5615999" cy="249299"/>
          </a:xfrm>
        </p:spPr>
        <p:txBody>
          <a:bodyPr wrap="square">
            <a:noAutofit/>
          </a:bodyPr>
          <a:lstStyle>
            <a:lvl1pPr marL="0" indent="0">
              <a:lnSpc>
                <a:spcPct val="90000"/>
              </a:lnSpc>
              <a:buNone/>
              <a:defRPr sz="1800" baseline="0">
                <a:solidFill>
                  <a:schemeClr val="tx1"/>
                </a:solidFill>
              </a:defRPr>
            </a:lvl1pPr>
          </a:lstStyle>
          <a:p>
            <a:pPr lvl="0"/>
            <a:r>
              <a:rPr lang="en-US"/>
              <a:t>Email address</a:t>
            </a:r>
          </a:p>
        </p:txBody>
      </p:sp>
      <p:sp>
        <p:nvSpPr>
          <p:cNvPr id="16" name="Text Placeholder 17">
            <a:extLst>
              <a:ext uri="{FF2B5EF4-FFF2-40B4-BE49-F238E27FC236}">
                <a16:creationId xmlns:a16="http://schemas.microsoft.com/office/drawing/2014/main" id="{CC9E0E14-572B-254C-AF61-E302630AFCA0}"/>
              </a:ext>
            </a:extLst>
          </p:cNvPr>
          <p:cNvSpPr>
            <a:spLocks noGrp="1"/>
          </p:cNvSpPr>
          <p:nvPr>
            <p:ph type="body" sz="quarter" idx="16" hasCustomPrompt="1"/>
          </p:nvPr>
        </p:nvSpPr>
        <p:spPr>
          <a:xfrm>
            <a:off x="577117" y="5622407"/>
            <a:ext cx="5615999" cy="249299"/>
          </a:xfrm>
        </p:spPr>
        <p:txBody>
          <a:bodyPr wrap="square">
            <a:noAutofit/>
          </a:bodyPr>
          <a:lstStyle>
            <a:lvl1pPr marL="0" indent="0">
              <a:lnSpc>
                <a:spcPct val="90000"/>
              </a:lnSpc>
              <a:buNone/>
              <a:defRPr sz="1800" baseline="0">
                <a:solidFill>
                  <a:schemeClr val="tx1"/>
                </a:solidFill>
              </a:defRPr>
            </a:lvl1pPr>
          </a:lstStyle>
          <a:p>
            <a:pPr lvl="0"/>
            <a:r>
              <a:rPr lang="en-US"/>
              <a:t>+x xx </a:t>
            </a:r>
            <a:r>
              <a:rPr lang="en-US" err="1"/>
              <a:t>xxxx</a:t>
            </a:r>
            <a:r>
              <a:rPr lang="en-US"/>
              <a:t> </a:t>
            </a:r>
            <a:r>
              <a:rPr lang="en-US" err="1"/>
              <a:t>xxxx</a:t>
            </a:r>
            <a:endParaRPr lang="en-US"/>
          </a:p>
        </p:txBody>
      </p:sp>
      <p:sp>
        <p:nvSpPr>
          <p:cNvPr id="17" name="Text Placeholder 17">
            <a:extLst>
              <a:ext uri="{FF2B5EF4-FFF2-40B4-BE49-F238E27FC236}">
                <a16:creationId xmlns:a16="http://schemas.microsoft.com/office/drawing/2014/main" id="{9E120B9B-7B42-D04B-826B-F01930C83F4D}"/>
              </a:ext>
            </a:extLst>
          </p:cNvPr>
          <p:cNvSpPr>
            <a:spLocks noGrp="1"/>
          </p:cNvSpPr>
          <p:nvPr>
            <p:ph type="body" sz="quarter" idx="17" hasCustomPrompt="1"/>
          </p:nvPr>
        </p:nvSpPr>
        <p:spPr>
          <a:xfrm>
            <a:off x="577117" y="5956235"/>
            <a:ext cx="5615999" cy="249299"/>
          </a:xfrm>
        </p:spPr>
        <p:txBody>
          <a:bodyPr wrap="square">
            <a:noAutofit/>
          </a:bodyPr>
          <a:lstStyle>
            <a:lvl1pPr marL="0" indent="0">
              <a:lnSpc>
                <a:spcPct val="90000"/>
              </a:lnSpc>
              <a:buNone/>
              <a:defRPr sz="1800" baseline="0">
                <a:solidFill>
                  <a:schemeClr val="tx1"/>
                </a:solidFill>
              </a:defRPr>
            </a:lvl1pPr>
          </a:lstStyle>
          <a:p>
            <a:pPr lvl="0"/>
            <a:r>
              <a:rPr lang="en-US" err="1"/>
              <a:t>clarivate.com</a:t>
            </a:r>
            <a:endParaRPr lang="en-US"/>
          </a:p>
        </p:txBody>
      </p:sp>
      <p:sp>
        <p:nvSpPr>
          <p:cNvPr id="9" name="TextBox 8">
            <a:extLst>
              <a:ext uri="{FF2B5EF4-FFF2-40B4-BE49-F238E27FC236}">
                <a16:creationId xmlns:a16="http://schemas.microsoft.com/office/drawing/2014/main" id="{2C9A8E32-7B13-694D-894E-DB2738815173}"/>
              </a:ext>
            </a:extLst>
          </p:cNvPr>
          <p:cNvSpPr txBox="1"/>
          <p:nvPr userDrawn="1"/>
        </p:nvSpPr>
        <p:spPr bwMode="gray">
          <a:xfrm>
            <a:off x="571780" y="6340186"/>
            <a:ext cx="6799300" cy="210186"/>
          </a:xfrm>
          <a:prstGeom prst="rect">
            <a:avLst/>
          </a:prstGeom>
          <a:noFill/>
        </p:spPr>
        <p:txBody>
          <a:bodyPr wrap="square" lIns="0" tIns="0" rIns="0" bIns="0" rtlCol="0" anchor="t" anchorCtr="0">
            <a:spAutoFit/>
          </a:bodyPr>
          <a:lstStyle>
            <a:defPPr>
              <a:defRPr lang="en-US"/>
            </a:defPPr>
            <a:lvl1pPr lvl="0" defTabSz="685783">
              <a:lnSpc>
                <a:spcPct val="85000"/>
              </a:lnSpc>
              <a:defRPr sz="800"/>
            </a:lvl1pPr>
          </a:lstStyle>
          <a:p>
            <a:pPr lvl="0"/>
            <a:r>
              <a:rPr lang="en-US"/>
              <a:t>© 2020 Clarivate. All rights reserved. Republication or redistribution of Clarivate content, including by framing or similar means, is prohibited without the prior written consent of Clarivate. Clarivate and its logo, as well as all other trademarks used herein are trademarks of their respective owners and used under license.</a:t>
            </a:r>
            <a:endParaRPr lang="en-GB"/>
          </a:p>
        </p:txBody>
      </p:sp>
      <p:pic>
        <p:nvPicPr>
          <p:cNvPr id="10" name="Picture 9" descr="A close up of a logo&#10;&#10;Description automatically generated">
            <a:extLst>
              <a:ext uri="{FF2B5EF4-FFF2-40B4-BE49-F238E27FC236}">
                <a16:creationId xmlns:a16="http://schemas.microsoft.com/office/drawing/2014/main" id="{7EEFFBFC-D646-DB45-82C2-458DEC11BAD2}"/>
              </a:ext>
            </a:extLst>
          </p:cNvPr>
          <p:cNvPicPr>
            <a:picLocks noChangeAspect="1"/>
          </p:cNvPicPr>
          <p:nvPr userDrawn="1"/>
        </p:nvPicPr>
        <p:blipFill>
          <a:blip r:embed="rId3"/>
          <a:stretch>
            <a:fillRect/>
          </a:stretch>
        </p:blipFill>
        <p:spPr>
          <a:xfrm>
            <a:off x="377247" y="272807"/>
            <a:ext cx="1905000" cy="838200"/>
          </a:xfrm>
          <a:prstGeom prst="rect">
            <a:avLst/>
          </a:prstGeom>
        </p:spPr>
      </p:pic>
    </p:spTree>
    <p:extLst>
      <p:ext uri="{BB962C8B-B14F-4D97-AF65-F5344CB8AC3E}">
        <p14:creationId xmlns:p14="http://schemas.microsoft.com/office/powerpoint/2010/main" val="265435015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Back cover_MarkMonitor">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indoor, sitting, white, cup&#10;&#10;Description automatically generated">
            <a:extLst>
              <a:ext uri="{FF2B5EF4-FFF2-40B4-BE49-F238E27FC236}">
                <a16:creationId xmlns:a16="http://schemas.microsoft.com/office/drawing/2014/main" id="{3A270755-447B-D343-8BA2-32EA925D873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ext Placeholder 7">
            <a:extLst>
              <a:ext uri="{FF2B5EF4-FFF2-40B4-BE49-F238E27FC236}">
                <a16:creationId xmlns:a16="http://schemas.microsoft.com/office/drawing/2014/main" id="{BEB2551B-4147-C147-844F-FE813204BEDA}"/>
              </a:ext>
            </a:extLst>
          </p:cNvPr>
          <p:cNvSpPr>
            <a:spLocks noGrp="1"/>
          </p:cNvSpPr>
          <p:nvPr>
            <p:ph type="body" sz="quarter" idx="13" hasCustomPrompt="1"/>
          </p:nvPr>
        </p:nvSpPr>
        <p:spPr>
          <a:xfrm>
            <a:off x="571778" y="2386673"/>
            <a:ext cx="5616000" cy="1279649"/>
          </a:xfrm>
        </p:spPr>
        <p:txBody>
          <a:bodyPr>
            <a:noAutofit/>
          </a:bodyPr>
          <a:lstStyle>
            <a:lvl1pPr marL="0" indent="0">
              <a:buNone/>
              <a:defRPr sz="4600" b="1" spc="20" baseline="0">
                <a:solidFill>
                  <a:schemeClr val="tx1"/>
                </a:solidFill>
              </a:defRPr>
            </a:lvl1pPr>
          </a:lstStyle>
          <a:p>
            <a:pPr lvl="0"/>
            <a:r>
              <a:rPr lang="en-US"/>
              <a:t>Thank you</a:t>
            </a:r>
          </a:p>
        </p:txBody>
      </p:sp>
      <p:sp>
        <p:nvSpPr>
          <p:cNvPr id="13" name="Text Placeholder 17">
            <a:extLst>
              <a:ext uri="{FF2B5EF4-FFF2-40B4-BE49-F238E27FC236}">
                <a16:creationId xmlns:a16="http://schemas.microsoft.com/office/drawing/2014/main" id="{C7A0619B-44D1-5D4A-AFAC-FDD234FCF8F6}"/>
              </a:ext>
            </a:extLst>
          </p:cNvPr>
          <p:cNvSpPr>
            <a:spLocks noGrp="1"/>
          </p:cNvSpPr>
          <p:nvPr>
            <p:ph type="body" sz="quarter" idx="14" hasCustomPrompt="1"/>
          </p:nvPr>
        </p:nvSpPr>
        <p:spPr>
          <a:xfrm>
            <a:off x="577117" y="4977134"/>
            <a:ext cx="5615999" cy="249299"/>
          </a:xfrm>
        </p:spPr>
        <p:txBody>
          <a:bodyPr wrap="square">
            <a:noAutofit/>
          </a:bodyPr>
          <a:lstStyle>
            <a:lvl1pPr marL="0" indent="0">
              <a:lnSpc>
                <a:spcPct val="90000"/>
              </a:lnSpc>
              <a:buNone/>
              <a:defRPr sz="1800" baseline="0">
                <a:solidFill>
                  <a:schemeClr val="tx1"/>
                </a:solidFill>
              </a:defRPr>
            </a:lvl1pPr>
          </a:lstStyle>
          <a:p>
            <a:pPr lvl="0"/>
            <a:r>
              <a:rPr lang="en-US"/>
              <a:t>Name</a:t>
            </a:r>
          </a:p>
        </p:txBody>
      </p:sp>
      <p:sp>
        <p:nvSpPr>
          <p:cNvPr id="14" name="Text Placeholder 17">
            <a:extLst>
              <a:ext uri="{FF2B5EF4-FFF2-40B4-BE49-F238E27FC236}">
                <a16:creationId xmlns:a16="http://schemas.microsoft.com/office/drawing/2014/main" id="{810DC17A-C68F-E040-88CE-9D1792325099}"/>
              </a:ext>
            </a:extLst>
          </p:cNvPr>
          <p:cNvSpPr>
            <a:spLocks noGrp="1"/>
          </p:cNvSpPr>
          <p:nvPr>
            <p:ph type="body" sz="quarter" idx="15" hasCustomPrompt="1"/>
          </p:nvPr>
        </p:nvSpPr>
        <p:spPr>
          <a:xfrm>
            <a:off x="577117" y="5288579"/>
            <a:ext cx="5615999" cy="249299"/>
          </a:xfrm>
        </p:spPr>
        <p:txBody>
          <a:bodyPr wrap="square">
            <a:noAutofit/>
          </a:bodyPr>
          <a:lstStyle>
            <a:lvl1pPr marL="0" indent="0">
              <a:lnSpc>
                <a:spcPct val="90000"/>
              </a:lnSpc>
              <a:buNone/>
              <a:defRPr sz="1800" baseline="0">
                <a:solidFill>
                  <a:schemeClr val="tx1"/>
                </a:solidFill>
              </a:defRPr>
            </a:lvl1pPr>
          </a:lstStyle>
          <a:p>
            <a:pPr lvl="0"/>
            <a:r>
              <a:rPr lang="en-US"/>
              <a:t>Email address</a:t>
            </a:r>
          </a:p>
        </p:txBody>
      </p:sp>
      <p:sp>
        <p:nvSpPr>
          <p:cNvPr id="16" name="Text Placeholder 17">
            <a:extLst>
              <a:ext uri="{FF2B5EF4-FFF2-40B4-BE49-F238E27FC236}">
                <a16:creationId xmlns:a16="http://schemas.microsoft.com/office/drawing/2014/main" id="{0BD1DF47-E56F-9A46-8CA7-A24A730368B4}"/>
              </a:ext>
            </a:extLst>
          </p:cNvPr>
          <p:cNvSpPr>
            <a:spLocks noGrp="1"/>
          </p:cNvSpPr>
          <p:nvPr>
            <p:ph type="body" sz="quarter" idx="16" hasCustomPrompt="1"/>
          </p:nvPr>
        </p:nvSpPr>
        <p:spPr>
          <a:xfrm>
            <a:off x="577117" y="5622407"/>
            <a:ext cx="5615999" cy="249299"/>
          </a:xfrm>
        </p:spPr>
        <p:txBody>
          <a:bodyPr wrap="square">
            <a:noAutofit/>
          </a:bodyPr>
          <a:lstStyle>
            <a:lvl1pPr marL="0" indent="0">
              <a:lnSpc>
                <a:spcPct val="90000"/>
              </a:lnSpc>
              <a:buNone/>
              <a:defRPr sz="1800" baseline="0">
                <a:solidFill>
                  <a:schemeClr val="tx1"/>
                </a:solidFill>
              </a:defRPr>
            </a:lvl1pPr>
          </a:lstStyle>
          <a:p>
            <a:pPr lvl="0"/>
            <a:r>
              <a:rPr lang="en-US"/>
              <a:t>+x xx </a:t>
            </a:r>
            <a:r>
              <a:rPr lang="en-US" err="1"/>
              <a:t>xxxx</a:t>
            </a:r>
            <a:r>
              <a:rPr lang="en-US"/>
              <a:t> </a:t>
            </a:r>
            <a:r>
              <a:rPr lang="en-US" err="1"/>
              <a:t>xxxx</a:t>
            </a:r>
            <a:endParaRPr lang="en-US"/>
          </a:p>
        </p:txBody>
      </p:sp>
      <p:sp>
        <p:nvSpPr>
          <p:cNvPr id="17" name="Text Placeholder 17">
            <a:extLst>
              <a:ext uri="{FF2B5EF4-FFF2-40B4-BE49-F238E27FC236}">
                <a16:creationId xmlns:a16="http://schemas.microsoft.com/office/drawing/2014/main" id="{379C6FBD-A11F-C34C-952A-D2C2F27DDC4A}"/>
              </a:ext>
            </a:extLst>
          </p:cNvPr>
          <p:cNvSpPr>
            <a:spLocks noGrp="1"/>
          </p:cNvSpPr>
          <p:nvPr>
            <p:ph type="body" sz="quarter" idx="17" hasCustomPrompt="1"/>
          </p:nvPr>
        </p:nvSpPr>
        <p:spPr>
          <a:xfrm>
            <a:off x="577117" y="5956235"/>
            <a:ext cx="5615999" cy="249299"/>
          </a:xfrm>
        </p:spPr>
        <p:txBody>
          <a:bodyPr wrap="square">
            <a:noAutofit/>
          </a:bodyPr>
          <a:lstStyle>
            <a:lvl1pPr marL="0" indent="0">
              <a:lnSpc>
                <a:spcPct val="90000"/>
              </a:lnSpc>
              <a:buNone/>
              <a:defRPr sz="1800" baseline="0">
                <a:solidFill>
                  <a:schemeClr val="tx1"/>
                </a:solidFill>
              </a:defRPr>
            </a:lvl1pPr>
          </a:lstStyle>
          <a:p>
            <a:pPr lvl="0"/>
            <a:r>
              <a:rPr lang="en-US" err="1"/>
              <a:t>clarivate.com</a:t>
            </a:r>
            <a:endParaRPr lang="en-US"/>
          </a:p>
        </p:txBody>
      </p:sp>
      <p:sp>
        <p:nvSpPr>
          <p:cNvPr id="18" name="TextBox 17">
            <a:extLst>
              <a:ext uri="{FF2B5EF4-FFF2-40B4-BE49-F238E27FC236}">
                <a16:creationId xmlns:a16="http://schemas.microsoft.com/office/drawing/2014/main" id="{593C3863-E271-D84A-8FF9-26A4C21B87D1}"/>
              </a:ext>
            </a:extLst>
          </p:cNvPr>
          <p:cNvSpPr txBox="1"/>
          <p:nvPr userDrawn="1"/>
        </p:nvSpPr>
        <p:spPr bwMode="gray">
          <a:xfrm>
            <a:off x="571780" y="6340186"/>
            <a:ext cx="6819620" cy="210186"/>
          </a:xfrm>
          <a:prstGeom prst="rect">
            <a:avLst/>
          </a:prstGeom>
          <a:noFill/>
        </p:spPr>
        <p:txBody>
          <a:bodyPr wrap="square" lIns="0" tIns="0" rIns="0" bIns="0" rtlCol="0" anchor="t" anchorCtr="0">
            <a:spAutoFit/>
          </a:bodyPr>
          <a:lstStyle>
            <a:defPPr>
              <a:defRPr lang="en-US"/>
            </a:defPPr>
            <a:lvl1pPr lvl="0" defTabSz="685783">
              <a:lnSpc>
                <a:spcPct val="85000"/>
              </a:lnSpc>
              <a:defRPr sz="800"/>
            </a:lvl1pPr>
          </a:lstStyle>
          <a:p>
            <a:pPr lvl="0"/>
            <a:r>
              <a:rPr lang="en-US"/>
              <a:t>© 2020 Clarivate. All rights reserved. Republication or redistribution of Clarivate content, including by framing or similar means, is prohibited without the prior written consent of Clarivate. Clarivate and its logo, as well as all other trademarks used herein are trademarks of their respective owners and used under license.</a:t>
            </a:r>
            <a:endParaRPr lang="en-GB"/>
          </a:p>
        </p:txBody>
      </p:sp>
      <p:pic>
        <p:nvPicPr>
          <p:cNvPr id="10" name="Picture 9" descr="A close up of a logo&#10;&#10;Description automatically generated">
            <a:extLst>
              <a:ext uri="{FF2B5EF4-FFF2-40B4-BE49-F238E27FC236}">
                <a16:creationId xmlns:a16="http://schemas.microsoft.com/office/drawing/2014/main" id="{02B10F59-13D5-1145-A860-B970789A17D3}"/>
              </a:ext>
            </a:extLst>
          </p:cNvPr>
          <p:cNvPicPr>
            <a:picLocks noChangeAspect="1"/>
          </p:cNvPicPr>
          <p:nvPr userDrawn="1"/>
        </p:nvPicPr>
        <p:blipFill>
          <a:blip r:embed="rId3"/>
          <a:stretch>
            <a:fillRect/>
          </a:stretch>
        </p:blipFill>
        <p:spPr>
          <a:xfrm>
            <a:off x="374274" y="271606"/>
            <a:ext cx="2514600" cy="838200"/>
          </a:xfrm>
          <a:prstGeom prst="rect">
            <a:avLst/>
          </a:prstGeom>
        </p:spPr>
      </p:pic>
    </p:spTree>
    <p:extLst>
      <p:ext uri="{BB962C8B-B14F-4D97-AF65-F5344CB8AC3E}">
        <p14:creationId xmlns:p14="http://schemas.microsoft.com/office/powerpoint/2010/main" val="18786757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Back cover_Cortellis">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white, laying, sitting, holding&#10;&#10;Description automatically generated">
            <a:extLst>
              <a:ext uri="{FF2B5EF4-FFF2-40B4-BE49-F238E27FC236}">
                <a16:creationId xmlns:a16="http://schemas.microsoft.com/office/drawing/2014/main" id="{ACFE882F-08B0-EB4C-B839-011932C687B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ext Placeholder 7">
            <a:extLst>
              <a:ext uri="{FF2B5EF4-FFF2-40B4-BE49-F238E27FC236}">
                <a16:creationId xmlns:a16="http://schemas.microsoft.com/office/drawing/2014/main" id="{BEB2551B-4147-C147-844F-FE813204BEDA}"/>
              </a:ext>
            </a:extLst>
          </p:cNvPr>
          <p:cNvSpPr>
            <a:spLocks noGrp="1"/>
          </p:cNvSpPr>
          <p:nvPr>
            <p:ph type="body" sz="quarter" idx="13" hasCustomPrompt="1"/>
          </p:nvPr>
        </p:nvSpPr>
        <p:spPr>
          <a:xfrm>
            <a:off x="571778" y="2386673"/>
            <a:ext cx="5616000" cy="1279649"/>
          </a:xfrm>
        </p:spPr>
        <p:txBody>
          <a:bodyPr>
            <a:noAutofit/>
          </a:bodyPr>
          <a:lstStyle>
            <a:lvl1pPr marL="0" indent="0">
              <a:buNone/>
              <a:defRPr sz="4600" b="1" spc="20" baseline="0">
                <a:solidFill>
                  <a:schemeClr val="tx1"/>
                </a:solidFill>
              </a:defRPr>
            </a:lvl1pPr>
          </a:lstStyle>
          <a:p>
            <a:pPr lvl="0"/>
            <a:r>
              <a:rPr lang="en-US"/>
              <a:t>Thank you</a:t>
            </a:r>
          </a:p>
        </p:txBody>
      </p:sp>
      <p:sp>
        <p:nvSpPr>
          <p:cNvPr id="13" name="Text Placeholder 17">
            <a:extLst>
              <a:ext uri="{FF2B5EF4-FFF2-40B4-BE49-F238E27FC236}">
                <a16:creationId xmlns:a16="http://schemas.microsoft.com/office/drawing/2014/main" id="{C7A0619B-44D1-5D4A-AFAC-FDD234FCF8F6}"/>
              </a:ext>
            </a:extLst>
          </p:cNvPr>
          <p:cNvSpPr>
            <a:spLocks noGrp="1"/>
          </p:cNvSpPr>
          <p:nvPr>
            <p:ph type="body" sz="quarter" idx="14" hasCustomPrompt="1"/>
          </p:nvPr>
        </p:nvSpPr>
        <p:spPr>
          <a:xfrm>
            <a:off x="577117" y="4977134"/>
            <a:ext cx="5615999" cy="249299"/>
          </a:xfrm>
        </p:spPr>
        <p:txBody>
          <a:bodyPr wrap="square">
            <a:noAutofit/>
          </a:bodyPr>
          <a:lstStyle>
            <a:lvl1pPr marL="0" indent="0">
              <a:lnSpc>
                <a:spcPct val="90000"/>
              </a:lnSpc>
              <a:buNone/>
              <a:defRPr sz="1800" baseline="0">
                <a:solidFill>
                  <a:schemeClr val="tx1"/>
                </a:solidFill>
              </a:defRPr>
            </a:lvl1pPr>
          </a:lstStyle>
          <a:p>
            <a:pPr lvl="0"/>
            <a:r>
              <a:rPr lang="en-US"/>
              <a:t>Name</a:t>
            </a:r>
          </a:p>
        </p:txBody>
      </p:sp>
      <p:sp>
        <p:nvSpPr>
          <p:cNvPr id="14" name="Text Placeholder 17">
            <a:extLst>
              <a:ext uri="{FF2B5EF4-FFF2-40B4-BE49-F238E27FC236}">
                <a16:creationId xmlns:a16="http://schemas.microsoft.com/office/drawing/2014/main" id="{810DC17A-C68F-E040-88CE-9D1792325099}"/>
              </a:ext>
            </a:extLst>
          </p:cNvPr>
          <p:cNvSpPr>
            <a:spLocks noGrp="1"/>
          </p:cNvSpPr>
          <p:nvPr>
            <p:ph type="body" sz="quarter" idx="15" hasCustomPrompt="1"/>
          </p:nvPr>
        </p:nvSpPr>
        <p:spPr>
          <a:xfrm>
            <a:off x="577117" y="5288579"/>
            <a:ext cx="5615999" cy="249299"/>
          </a:xfrm>
        </p:spPr>
        <p:txBody>
          <a:bodyPr wrap="square">
            <a:noAutofit/>
          </a:bodyPr>
          <a:lstStyle>
            <a:lvl1pPr marL="0" indent="0">
              <a:lnSpc>
                <a:spcPct val="90000"/>
              </a:lnSpc>
              <a:buNone/>
              <a:defRPr sz="1800" baseline="0">
                <a:solidFill>
                  <a:schemeClr val="tx1"/>
                </a:solidFill>
              </a:defRPr>
            </a:lvl1pPr>
          </a:lstStyle>
          <a:p>
            <a:pPr lvl="0"/>
            <a:r>
              <a:rPr lang="en-US"/>
              <a:t>Email address</a:t>
            </a:r>
          </a:p>
        </p:txBody>
      </p:sp>
      <p:sp>
        <p:nvSpPr>
          <p:cNvPr id="16" name="Text Placeholder 17">
            <a:extLst>
              <a:ext uri="{FF2B5EF4-FFF2-40B4-BE49-F238E27FC236}">
                <a16:creationId xmlns:a16="http://schemas.microsoft.com/office/drawing/2014/main" id="{0BD1DF47-E56F-9A46-8CA7-A24A730368B4}"/>
              </a:ext>
            </a:extLst>
          </p:cNvPr>
          <p:cNvSpPr>
            <a:spLocks noGrp="1"/>
          </p:cNvSpPr>
          <p:nvPr>
            <p:ph type="body" sz="quarter" idx="16" hasCustomPrompt="1"/>
          </p:nvPr>
        </p:nvSpPr>
        <p:spPr>
          <a:xfrm>
            <a:off x="577117" y="5622407"/>
            <a:ext cx="5615999" cy="249299"/>
          </a:xfrm>
        </p:spPr>
        <p:txBody>
          <a:bodyPr wrap="square">
            <a:noAutofit/>
          </a:bodyPr>
          <a:lstStyle>
            <a:lvl1pPr marL="0" indent="0">
              <a:lnSpc>
                <a:spcPct val="90000"/>
              </a:lnSpc>
              <a:buNone/>
              <a:defRPr sz="1800" baseline="0">
                <a:solidFill>
                  <a:schemeClr val="tx1"/>
                </a:solidFill>
              </a:defRPr>
            </a:lvl1pPr>
          </a:lstStyle>
          <a:p>
            <a:pPr lvl="0"/>
            <a:r>
              <a:rPr lang="en-US"/>
              <a:t>+x xx </a:t>
            </a:r>
            <a:r>
              <a:rPr lang="en-US" err="1"/>
              <a:t>xxxx</a:t>
            </a:r>
            <a:r>
              <a:rPr lang="en-US"/>
              <a:t> </a:t>
            </a:r>
            <a:r>
              <a:rPr lang="en-US" err="1"/>
              <a:t>xxxx</a:t>
            </a:r>
            <a:endParaRPr lang="en-US"/>
          </a:p>
        </p:txBody>
      </p:sp>
      <p:sp>
        <p:nvSpPr>
          <p:cNvPr id="17" name="Text Placeholder 17">
            <a:extLst>
              <a:ext uri="{FF2B5EF4-FFF2-40B4-BE49-F238E27FC236}">
                <a16:creationId xmlns:a16="http://schemas.microsoft.com/office/drawing/2014/main" id="{379C6FBD-A11F-C34C-952A-D2C2F27DDC4A}"/>
              </a:ext>
            </a:extLst>
          </p:cNvPr>
          <p:cNvSpPr>
            <a:spLocks noGrp="1"/>
          </p:cNvSpPr>
          <p:nvPr>
            <p:ph type="body" sz="quarter" idx="17" hasCustomPrompt="1"/>
          </p:nvPr>
        </p:nvSpPr>
        <p:spPr>
          <a:xfrm>
            <a:off x="577117" y="5956235"/>
            <a:ext cx="5615999" cy="249299"/>
          </a:xfrm>
        </p:spPr>
        <p:txBody>
          <a:bodyPr wrap="square">
            <a:noAutofit/>
          </a:bodyPr>
          <a:lstStyle>
            <a:lvl1pPr marL="0" indent="0">
              <a:lnSpc>
                <a:spcPct val="90000"/>
              </a:lnSpc>
              <a:buNone/>
              <a:defRPr sz="1800" baseline="0">
                <a:solidFill>
                  <a:schemeClr val="tx1"/>
                </a:solidFill>
              </a:defRPr>
            </a:lvl1pPr>
          </a:lstStyle>
          <a:p>
            <a:pPr lvl="0"/>
            <a:r>
              <a:rPr lang="en-US" err="1"/>
              <a:t>clarivate.com</a:t>
            </a:r>
            <a:endParaRPr lang="en-US"/>
          </a:p>
        </p:txBody>
      </p:sp>
      <p:sp>
        <p:nvSpPr>
          <p:cNvPr id="19" name="TextBox 18">
            <a:extLst>
              <a:ext uri="{FF2B5EF4-FFF2-40B4-BE49-F238E27FC236}">
                <a16:creationId xmlns:a16="http://schemas.microsoft.com/office/drawing/2014/main" id="{EAE97A46-BE7E-AD49-B0EC-26BE61F16EE7}"/>
              </a:ext>
            </a:extLst>
          </p:cNvPr>
          <p:cNvSpPr txBox="1"/>
          <p:nvPr userDrawn="1"/>
        </p:nvSpPr>
        <p:spPr bwMode="gray">
          <a:xfrm>
            <a:off x="571780" y="6340186"/>
            <a:ext cx="6646900" cy="210186"/>
          </a:xfrm>
          <a:prstGeom prst="rect">
            <a:avLst/>
          </a:prstGeom>
          <a:noFill/>
        </p:spPr>
        <p:txBody>
          <a:bodyPr wrap="square" lIns="0" tIns="0" rIns="0" bIns="0" rtlCol="0" anchor="t" anchorCtr="0">
            <a:spAutoFit/>
          </a:bodyPr>
          <a:lstStyle>
            <a:defPPr>
              <a:defRPr lang="en-US"/>
            </a:defPPr>
            <a:lvl1pPr lvl="0" defTabSz="685783">
              <a:lnSpc>
                <a:spcPct val="85000"/>
              </a:lnSpc>
              <a:defRPr sz="800"/>
            </a:lvl1pPr>
          </a:lstStyle>
          <a:p>
            <a:pPr lvl="0"/>
            <a:r>
              <a:rPr lang="en-US"/>
              <a:t>© 2020 Clarivate. All rights reserved. Republication or redistribution of Clarivate content, including by framing or similar means, is prohibited without the prior written consent of Clarivate. Clarivate and its logo, as well as all other trademarks used herein are trademarks of their respective owners and used under license.</a:t>
            </a:r>
            <a:endParaRPr lang="en-GB"/>
          </a:p>
        </p:txBody>
      </p:sp>
      <p:pic>
        <p:nvPicPr>
          <p:cNvPr id="10" name="Picture 9" descr="A picture containing drawing&#10;&#10;Description automatically generated">
            <a:extLst>
              <a:ext uri="{FF2B5EF4-FFF2-40B4-BE49-F238E27FC236}">
                <a16:creationId xmlns:a16="http://schemas.microsoft.com/office/drawing/2014/main" id="{367E6AFB-40CE-AB41-BA46-C90D67BA3BE5}"/>
              </a:ext>
            </a:extLst>
          </p:cNvPr>
          <p:cNvPicPr>
            <a:picLocks noChangeAspect="1"/>
          </p:cNvPicPr>
          <p:nvPr userDrawn="1"/>
        </p:nvPicPr>
        <p:blipFill>
          <a:blip r:embed="rId3"/>
          <a:stretch>
            <a:fillRect/>
          </a:stretch>
        </p:blipFill>
        <p:spPr>
          <a:xfrm>
            <a:off x="374274" y="271606"/>
            <a:ext cx="1892300" cy="838200"/>
          </a:xfrm>
          <a:prstGeom prst="rect">
            <a:avLst/>
          </a:prstGeom>
        </p:spPr>
      </p:pic>
    </p:spTree>
    <p:extLst>
      <p:ext uri="{BB962C8B-B14F-4D97-AF65-F5344CB8AC3E}">
        <p14:creationId xmlns:p14="http://schemas.microsoft.com/office/powerpoint/2010/main" val="102943056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Back cover_Techstreet">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iron, toothbrush, sitting, white&#10;&#10;Description automatically generated">
            <a:extLst>
              <a:ext uri="{FF2B5EF4-FFF2-40B4-BE49-F238E27FC236}">
                <a16:creationId xmlns:a16="http://schemas.microsoft.com/office/drawing/2014/main" id="{B845B4C2-9ABE-624A-B548-1566480E9B1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ext Placeholder 7">
            <a:extLst>
              <a:ext uri="{FF2B5EF4-FFF2-40B4-BE49-F238E27FC236}">
                <a16:creationId xmlns:a16="http://schemas.microsoft.com/office/drawing/2014/main" id="{BEB2551B-4147-C147-844F-FE813204BEDA}"/>
              </a:ext>
            </a:extLst>
          </p:cNvPr>
          <p:cNvSpPr>
            <a:spLocks noGrp="1"/>
          </p:cNvSpPr>
          <p:nvPr>
            <p:ph type="body" sz="quarter" idx="13" hasCustomPrompt="1"/>
          </p:nvPr>
        </p:nvSpPr>
        <p:spPr>
          <a:xfrm>
            <a:off x="571778" y="2386673"/>
            <a:ext cx="5616000" cy="1279649"/>
          </a:xfrm>
        </p:spPr>
        <p:txBody>
          <a:bodyPr>
            <a:noAutofit/>
          </a:bodyPr>
          <a:lstStyle>
            <a:lvl1pPr marL="0" indent="0">
              <a:buNone/>
              <a:defRPr sz="4600" b="1" spc="20" baseline="0">
                <a:solidFill>
                  <a:schemeClr val="tx1"/>
                </a:solidFill>
              </a:defRPr>
            </a:lvl1pPr>
          </a:lstStyle>
          <a:p>
            <a:pPr lvl="0"/>
            <a:r>
              <a:rPr lang="en-US"/>
              <a:t>Thank you</a:t>
            </a:r>
          </a:p>
        </p:txBody>
      </p:sp>
      <p:sp>
        <p:nvSpPr>
          <p:cNvPr id="13" name="Text Placeholder 17">
            <a:extLst>
              <a:ext uri="{FF2B5EF4-FFF2-40B4-BE49-F238E27FC236}">
                <a16:creationId xmlns:a16="http://schemas.microsoft.com/office/drawing/2014/main" id="{C7A0619B-44D1-5D4A-AFAC-FDD234FCF8F6}"/>
              </a:ext>
            </a:extLst>
          </p:cNvPr>
          <p:cNvSpPr>
            <a:spLocks noGrp="1"/>
          </p:cNvSpPr>
          <p:nvPr>
            <p:ph type="body" sz="quarter" idx="14" hasCustomPrompt="1"/>
          </p:nvPr>
        </p:nvSpPr>
        <p:spPr>
          <a:xfrm>
            <a:off x="577117" y="4977134"/>
            <a:ext cx="5615999" cy="249299"/>
          </a:xfrm>
        </p:spPr>
        <p:txBody>
          <a:bodyPr wrap="square">
            <a:noAutofit/>
          </a:bodyPr>
          <a:lstStyle>
            <a:lvl1pPr marL="0" indent="0">
              <a:lnSpc>
                <a:spcPct val="90000"/>
              </a:lnSpc>
              <a:buNone/>
              <a:defRPr sz="1800" baseline="0">
                <a:solidFill>
                  <a:schemeClr val="tx1"/>
                </a:solidFill>
              </a:defRPr>
            </a:lvl1pPr>
          </a:lstStyle>
          <a:p>
            <a:pPr lvl="0"/>
            <a:r>
              <a:rPr lang="en-US"/>
              <a:t>Name</a:t>
            </a:r>
          </a:p>
        </p:txBody>
      </p:sp>
      <p:sp>
        <p:nvSpPr>
          <p:cNvPr id="14" name="Text Placeholder 17">
            <a:extLst>
              <a:ext uri="{FF2B5EF4-FFF2-40B4-BE49-F238E27FC236}">
                <a16:creationId xmlns:a16="http://schemas.microsoft.com/office/drawing/2014/main" id="{810DC17A-C68F-E040-88CE-9D1792325099}"/>
              </a:ext>
            </a:extLst>
          </p:cNvPr>
          <p:cNvSpPr>
            <a:spLocks noGrp="1"/>
          </p:cNvSpPr>
          <p:nvPr>
            <p:ph type="body" sz="quarter" idx="15" hasCustomPrompt="1"/>
          </p:nvPr>
        </p:nvSpPr>
        <p:spPr>
          <a:xfrm>
            <a:off x="577117" y="5288579"/>
            <a:ext cx="5615999" cy="249299"/>
          </a:xfrm>
        </p:spPr>
        <p:txBody>
          <a:bodyPr wrap="square">
            <a:noAutofit/>
          </a:bodyPr>
          <a:lstStyle>
            <a:lvl1pPr marL="0" indent="0">
              <a:lnSpc>
                <a:spcPct val="90000"/>
              </a:lnSpc>
              <a:buNone/>
              <a:defRPr sz="1800" baseline="0">
                <a:solidFill>
                  <a:schemeClr val="tx1"/>
                </a:solidFill>
              </a:defRPr>
            </a:lvl1pPr>
          </a:lstStyle>
          <a:p>
            <a:pPr lvl="0"/>
            <a:r>
              <a:rPr lang="en-US"/>
              <a:t>Email address</a:t>
            </a:r>
          </a:p>
        </p:txBody>
      </p:sp>
      <p:sp>
        <p:nvSpPr>
          <p:cNvPr id="16" name="Text Placeholder 17">
            <a:extLst>
              <a:ext uri="{FF2B5EF4-FFF2-40B4-BE49-F238E27FC236}">
                <a16:creationId xmlns:a16="http://schemas.microsoft.com/office/drawing/2014/main" id="{0BD1DF47-E56F-9A46-8CA7-A24A730368B4}"/>
              </a:ext>
            </a:extLst>
          </p:cNvPr>
          <p:cNvSpPr>
            <a:spLocks noGrp="1"/>
          </p:cNvSpPr>
          <p:nvPr>
            <p:ph type="body" sz="quarter" idx="16" hasCustomPrompt="1"/>
          </p:nvPr>
        </p:nvSpPr>
        <p:spPr>
          <a:xfrm>
            <a:off x="577117" y="5622407"/>
            <a:ext cx="5615999" cy="249299"/>
          </a:xfrm>
        </p:spPr>
        <p:txBody>
          <a:bodyPr wrap="square">
            <a:noAutofit/>
          </a:bodyPr>
          <a:lstStyle>
            <a:lvl1pPr marL="0" indent="0">
              <a:lnSpc>
                <a:spcPct val="90000"/>
              </a:lnSpc>
              <a:buNone/>
              <a:defRPr sz="1800" baseline="0">
                <a:solidFill>
                  <a:schemeClr val="tx1"/>
                </a:solidFill>
              </a:defRPr>
            </a:lvl1pPr>
          </a:lstStyle>
          <a:p>
            <a:pPr lvl="0"/>
            <a:r>
              <a:rPr lang="en-US"/>
              <a:t>+x xx </a:t>
            </a:r>
            <a:r>
              <a:rPr lang="en-US" err="1"/>
              <a:t>xxxx</a:t>
            </a:r>
            <a:r>
              <a:rPr lang="en-US"/>
              <a:t> </a:t>
            </a:r>
            <a:r>
              <a:rPr lang="en-US" err="1"/>
              <a:t>xxxx</a:t>
            </a:r>
            <a:endParaRPr lang="en-US"/>
          </a:p>
        </p:txBody>
      </p:sp>
      <p:sp>
        <p:nvSpPr>
          <p:cNvPr id="17" name="Text Placeholder 17">
            <a:extLst>
              <a:ext uri="{FF2B5EF4-FFF2-40B4-BE49-F238E27FC236}">
                <a16:creationId xmlns:a16="http://schemas.microsoft.com/office/drawing/2014/main" id="{379C6FBD-A11F-C34C-952A-D2C2F27DDC4A}"/>
              </a:ext>
            </a:extLst>
          </p:cNvPr>
          <p:cNvSpPr>
            <a:spLocks noGrp="1"/>
          </p:cNvSpPr>
          <p:nvPr>
            <p:ph type="body" sz="quarter" idx="17" hasCustomPrompt="1"/>
          </p:nvPr>
        </p:nvSpPr>
        <p:spPr>
          <a:xfrm>
            <a:off x="577117" y="5956235"/>
            <a:ext cx="5615999" cy="249299"/>
          </a:xfrm>
        </p:spPr>
        <p:txBody>
          <a:bodyPr wrap="square">
            <a:noAutofit/>
          </a:bodyPr>
          <a:lstStyle>
            <a:lvl1pPr marL="0" indent="0">
              <a:lnSpc>
                <a:spcPct val="90000"/>
              </a:lnSpc>
              <a:buNone/>
              <a:defRPr sz="1800" baseline="0">
                <a:solidFill>
                  <a:schemeClr val="tx1"/>
                </a:solidFill>
              </a:defRPr>
            </a:lvl1pPr>
          </a:lstStyle>
          <a:p>
            <a:pPr lvl="0"/>
            <a:r>
              <a:rPr lang="en-US" err="1"/>
              <a:t>clarivate.com</a:t>
            </a:r>
            <a:endParaRPr lang="en-US"/>
          </a:p>
        </p:txBody>
      </p:sp>
      <p:sp>
        <p:nvSpPr>
          <p:cNvPr id="19" name="TextBox 18">
            <a:extLst>
              <a:ext uri="{FF2B5EF4-FFF2-40B4-BE49-F238E27FC236}">
                <a16:creationId xmlns:a16="http://schemas.microsoft.com/office/drawing/2014/main" id="{EAE97A46-BE7E-AD49-B0EC-26BE61F16EE7}"/>
              </a:ext>
            </a:extLst>
          </p:cNvPr>
          <p:cNvSpPr txBox="1"/>
          <p:nvPr userDrawn="1"/>
        </p:nvSpPr>
        <p:spPr bwMode="gray">
          <a:xfrm>
            <a:off x="571780" y="6340186"/>
            <a:ext cx="6646900" cy="210186"/>
          </a:xfrm>
          <a:prstGeom prst="rect">
            <a:avLst/>
          </a:prstGeom>
          <a:noFill/>
        </p:spPr>
        <p:txBody>
          <a:bodyPr wrap="square" lIns="0" tIns="0" rIns="0" bIns="0" rtlCol="0" anchor="t" anchorCtr="0">
            <a:spAutoFit/>
          </a:bodyPr>
          <a:lstStyle>
            <a:defPPr>
              <a:defRPr lang="en-US"/>
            </a:defPPr>
            <a:lvl1pPr lvl="0" defTabSz="685783">
              <a:lnSpc>
                <a:spcPct val="85000"/>
              </a:lnSpc>
              <a:defRPr sz="800"/>
            </a:lvl1pPr>
          </a:lstStyle>
          <a:p>
            <a:pPr lvl="0"/>
            <a:r>
              <a:rPr lang="en-US"/>
              <a:t>© 2020 Clarivate. All rights reserved. Republication or redistribution of Clarivate content, including by framing or similar means, is prohibited without the prior written consent of Clarivate. Clarivate and its logo, as well as all other trademarks used herein are trademarks of their respective owners and used under license.</a:t>
            </a:r>
            <a:endParaRPr lang="en-GB"/>
          </a:p>
        </p:txBody>
      </p:sp>
      <p:pic>
        <p:nvPicPr>
          <p:cNvPr id="15" name="Picture 14" descr="A close up of a logo&#10;&#10;Description automatically generated">
            <a:extLst>
              <a:ext uri="{FF2B5EF4-FFF2-40B4-BE49-F238E27FC236}">
                <a16:creationId xmlns:a16="http://schemas.microsoft.com/office/drawing/2014/main" id="{81B01A8E-2519-7A49-9057-3DB12E0FC9C7}"/>
              </a:ext>
            </a:extLst>
          </p:cNvPr>
          <p:cNvPicPr>
            <a:picLocks noChangeAspect="1"/>
          </p:cNvPicPr>
          <p:nvPr userDrawn="1"/>
        </p:nvPicPr>
        <p:blipFill>
          <a:blip r:embed="rId3"/>
          <a:stretch>
            <a:fillRect/>
          </a:stretch>
        </p:blipFill>
        <p:spPr>
          <a:xfrm>
            <a:off x="374274" y="271606"/>
            <a:ext cx="2222500" cy="838200"/>
          </a:xfrm>
          <a:prstGeom prst="rect">
            <a:avLst/>
          </a:prstGeom>
        </p:spPr>
      </p:pic>
    </p:spTree>
    <p:extLst>
      <p:ext uri="{BB962C8B-B14F-4D97-AF65-F5344CB8AC3E}">
        <p14:creationId xmlns:p14="http://schemas.microsoft.com/office/powerpoint/2010/main" val="364496420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Quote - whit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8720B5C-8333-5047-B270-7E403B8710CA}"/>
              </a:ext>
            </a:extLst>
          </p:cNvPr>
          <p:cNvSpPr/>
          <p:nvPr userDrawn="1"/>
        </p:nvSpPr>
        <p:spPr>
          <a:xfrm>
            <a:off x="0" y="407988"/>
            <a:ext cx="11784013" cy="59531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5" name="Text Placeholder 4">
            <a:extLst>
              <a:ext uri="{FF2B5EF4-FFF2-40B4-BE49-F238E27FC236}">
                <a16:creationId xmlns:a16="http://schemas.microsoft.com/office/drawing/2014/main" id="{8052C39F-88CD-E74E-869B-DDF29789E5D3}"/>
              </a:ext>
            </a:extLst>
          </p:cNvPr>
          <p:cNvSpPr>
            <a:spLocks noGrp="1"/>
          </p:cNvSpPr>
          <p:nvPr>
            <p:ph type="body" sz="quarter" idx="13" hasCustomPrompt="1"/>
          </p:nvPr>
        </p:nvSpPr>
        <p:spPr>
          <a:xfrm>
            <a:off x="1352964" y="1268093"/>
            <a:ext cx="8511762" cy="3257328"/>
          </a:xfrm>
        </p:spPr>
        <p:txBody>
          <a:bodyPr wrap="square">
            <a:noAutofit/>
          </a:bodyPr>
          <a:lstStyle>
            <a:lvl1pPr marL="0" indent="0">
              <a:lnSpc>
                <a:spcPct val="85000"/>
              </a:lnSpc>
              <a:spcBef>
                <a:spcPts val="500"/>
              </a:spcBef>
              <a:buNone/>
              <a:defRPr sz="4600" b="1" spc="20" baseline="0">
                <a:solidFill>
                  <a:schemeClr val="tx1"/>
                </a:solidFill>
              </a:defRPr>
            </a:lvl1pPr>
            <a:lvl2pPr marL="0" indent="-360000">
              <a:defRPr sz="4400">
                <a:solidFill>
                  <a:schemeClr val="bg1"/>
                </a:solidFill>
              </a:defRPr>
            </a:lvl2pPr>
            <a:lvl3pPr marL="720000" indent="-504000">
              <a:buClr>
                <a:schemeClr val="bg1"/>
              </a:buClr>
              <a:buFont typeface="System Font"/>
              <a:buChar char="–"/>
              <a:defRPr sz="4400">
                <a:solidFill>
                  <a:schemeClr val="bg1"/>
                </a:solidFill>
              </a:defRPr>
            </a:lvl3pPr>
            <a:lvl4pPr marL="0" indent="0">
              <a:buNone/>
              <a:defRPr sz="3000">
                <a:solidFill>
                  <a:schemeClr val="bg1"/>
                </a:solidFill>
              </a:defRPr>
            </a:lvl4pPr>
            <a:lvl5pPr marL="0" indent="-360000">
              <a:defRPr sz="3000">
                <a:solidFill>
                  <a:schemeClr val="bg1"/>
                </a:solidFill>
              </a:defRPr>
            </a:lvl5pPr>
            <a:lvl6pPr marL="0" indent="-228594">
              <a:buClr>
                <a:schemeClr val="bg1"/>
              </a:buClr>
              <a:buFont typeface="System Font"/>
              <a:buChar char="-"/>
              <a:defRPr>
                <a:solidFill>
                  <a:schemeClr val="bg1"/>
                </a:solidFill>
              </a:defRPr>
            </a:lvl6pPr>
          </a:lstStyle>
          <a:p>
            <a:pPr lvl="0"/>
            <a:r>
              <a:rPr lang="en-US"/>
              <a:t>“insert quote”</a:t>
            </a:r>
          </a:p>
        </p:txBody>
      </p:sp>
      <p:sp>
        <p:nvSpPr>
          <p:cNvPr id="4" name="Text Placeholder 3">
            <a:extLst>
              <a:ext uri="{FF2B5EF4-FFF2-40B4-BE49-F238E27FC236}">
                <a16:creationId xmlns:a16="http://schemas.microsoft.com/office/drawing/2014/main" id="{AD37E2A3-B26D-A148-8D0C-46E789B4F282}"/>
              </a:ext>
            </a:extLst>
          </p:cNvPr>
          <p:cNvSpPr>
            <a:spLocks noGrp="1"/>
          </p:cNvSpPr>
          <p:nvPr>
            <p:ph type="body" sz="quarter" idx="14" hasCustomPrompt="1"/>
          </p:nvPr>
        </p:nvSpPr>
        <p:spPr>
          <a:xfrm>
            <a:off x="1352550" y="4538391"/>
            <a:ext cx="3676650" cy="671069"/>
          </a:xfrm>
        </p:spPr>
        <p:txBody>
          <a:bodyPr wrap="none" anchor="b" anchorCtr="0">
            <a:noAutofit/>
          </a:bodyPr>
          <a:lstStyle>
            <a:lvl1pPr marL="0" indent="0">
              <a:buNone/>
              <a:defRPr sz="1400" b="1">
                <a:solidFill>
                  <a:schemeClr val="tx1"/>
                </a:solidFill>
              </a:defRPr>
            </a:lvl1pPr>
          </a:lstStyle>
          <a:p>
            <a:pPr lvl="0"/>
            <a:r>
              <a:rPr lang="en-US"/>
              <a:t>Insert name</a:t>
            </a:r>
          </a:p>
        </p:txBody>
      </p:sp>
      <p:sp>
        <p:nvSpPr>
          <p:cNvPr id="13" name="Text Placeholder 3">
            <a:extLst>
              <a:ext uri="{FF2B5EF4-FFF2-40B4-BE49-F238E27FC236}">
                <a16:creationId xmlns:a16="http://schemas.microsoft.com/office/drawing/2014/main" id="{FE5AD6B2-5A47-6642-BA9B-2703259194A2}"/>
              </a:ext>
            </a:extLst>
          </p:cNvPr>
          <p:cNvSpPr>
            <a:spLocks noGrp="1"/>
          </p:cNvSpPr>
          <p:nvPr>
            <p:ph type="body" sz="quarter" idx="15" hasCustomPrompt="1"/>
          </p:nvPr>
        </p:nvSpPr>
        <p:spPr>
          <a:xfrm>
            <a:off x="1352550" y="5254855"/>
            <a:ext cx="4641850" cy="193899"/>
          </a:xfrm>
        </p:spPr>
        <p:txBody>
          <a:bodyPr wrap="square">
            <a:noAutofit/>
          </a:bodyPr>
          <a:lstStyle>
            <a:lvl1pPr marL="0" indent="0">
              <a:buNone/>
              <a:defRPr sz="1400">
                <a:solidFill>
                  <a:schemeClr val="tx1"/>
                </a:solidFill>
              </a:defRPr>
            </a:lvl1pPr>
          </a:lstStyle>
          <a:p>
            <a:pPr lvl="0"/>
            <a:r>
              <a:rPr lang="en-US"/>
              <a:t>insert title</a:t>
            </a:r>
          </a:p>
        </p:txBody>
      </p:sp>
      <p:sp>
        <p:nvSpPr>
          <p:cNvPr id="15" name="Text Placeholder 3">
            <a:extLst>
              <a:ext uri="{FF2B5EF4-FFF2-40B4-BE49-F238E27FC236}">
                <a16:creationId xmlns:a16="http://schemas.microsoft.com/office/drawing/2014/main" id="{10B5CA63-FAA7-A54B-B2E1-ACFA221C0190}"/>
              </a:ext>
            </a:extLst>
          </p:cNvPr>
          <p:cNvSpPr>
            <a:spLocks noGrp="1"/>
          </p:cNvSpPr>
          <p:nvPr>
            <p:ph type="body" sz="quarter" idx="16" hasCustomPrompt="1"/>
          </p:nvPr>
        </p:nvSpPr>
        <p:spPr>
          <a:xfrm>
            <a:off x="1352550" y="5461724"/>
            <a:ext cx="4641850" cy="193899"/>
          </a:xfrm>
        </p:spPr>
        <p:txBody>
          <a:bodyPr wrap="square">
            <a:noAutofit/>
          </a:bodyPr>
          <a:lstStyle>
            <a:lvl1pPr marL="0" indent="0">
              <a:buNone/>
              <a:defRPr sz="1400">
                <a:solidFill>
                  <a:schemeClr val="tx1"/>
                </a:solidFill>
              </a:defRPr>
            </a:lvl1pPr>
          </a:lstStyle>
          <a:p>
            <a:pPr lvl="0"/>
            <a:r>
              <a:rPr lang="en-US"/>
              <a:t>insert company name</a:t>
            </a:r>
          </a:p>
        </p:txBody>
      </p:sp>
      <p:sp>
        <p:nvSpPr>
          <p:cNvPr id="9" name="Slide Number Placeholder 10">
            <a:extLst>
              <a:ext uri="{FF2B5EF4-FFF2-40B4-BE49-F238E27FC236}">
                <a16:creationId xmlns:a16="http://schemas.microsoft.com/office/drawing/2014/main" id="{1D5AE9F7-C4A5-3F43-BDDA-AD03FE5B2C2C}"/>
              </a:ext>
            </a:extLst>
          </p:cNvPr>
          <p:cNvSpPr>
            <a:spLocks noGrp="1"/>
          </p:cNvSpPr>
          <p:nvPr>
            <p:ph type="sldNum" sz="quarter" idx="4"/>
          </p:nvPr>
        </p:nvSpPr>
        <p:spPr>
          <a:xfrm>
            <a:off x="114936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a:p>
        </p:txBody>
      </p:sp>
      <p:sp>
        <p:nvSpPr>
          <p:cNvPr id="10" name="Footer Placeholder 3">
            <a:extLst>
              <a:ext uri="{FF2B5EF4-FFF2-40B4-BE49-F238E27FC236}">
                <a16:creationId xmlns:a16="http://schemas.microsoft.com/office/drawing/2014/main" id="{27A4F1A5-D579-2C44-B8C1-95A34F0CC7FA}"/>
              </a:ext>
            </a:extLst>
          </p:cNvPr>
          <p:cNvSpPr>
            <a:spLocks noGrp="1"/>
          </p:cNvSpPr>
          <p:nvPr>
            <p:ph type="ftr" sz="quarter" idx="3"/>
          </p:nvPr>
        </p:nvSpPr>
        <p:spPr>
          <a:xfrm>
            <a:off x="71167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November Marketing Town Hall</a:t>
            </a:r>
          </a:p>
        </p:txBody>
      </p:sp>
    </p:spTree>
    <p:extLst>
      <p:ext uri="{BB962C8B-B14F-4D97-AF65-F5344CB8AC3E}">
        <p14:creationId xmlns:p14="http://schemas.microsoft.com/office/powerpoint/2010/main" val="20114992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ver_CompuMark">
    <p:bg>
      <p:bgPr>
        <a:solidFill>
          <a:schemeClr val="bg1"/>
        </a:solidFill>
        <a:effectLst/>
      </p:bgPr>
    </p:bg>
    <p:spTree>
      <p:nvGrpSpPr>
        <p:cNvPr id="1" name=""/>
        <p:cNvGrpSpPr/>
        <p:nvPr/>
      </p:nvGrpSpPr>
      <p:grpSpPr>
        <a:xfrm>
          <a:off x="0" y="0"/>
          <a:ext cx="0" cy="0"/>
          <a:chOff x="0" y="0"/>
          <a:chExt cx="0" cy="0"/>
        </a:xfrm>
      </p:grpSpPr>
      <p:pic>
        <p:nvPicPr>
          <p:cNvPr id="4" name="Picture 3" descr="A close up of a plastic container&#10;&#10;Description automatically generated">
            <a:extLst>
              <a:ext uri="{FF2B5EF4-FFF2-40B4-BE49-F238E27FC236}">
                <a16:creationId xmlns:a16="http://schemas.microsoft.com/office/drawing/2014/main" id="{79730179-A2E5-924F-8633-A78FE561586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9" name="Text Placeholder 7">
            <a:extLst>
              <a:ext uri="{FF2B5EF4-FFF2-40B4-BE49-F238E27FC236}">
                <a16:creationId xmlns:a16="http://schemas.microsoft.com/office/drawing/2014/main" id="{BF6885AD-F63D-A441-8F77-635B5CC86FA1}"/>
              </a:ext>
            </a:extLst>
          </p:cNvPr>
          <p:cNvSpPr>
            <a:spLocks noGrp="1"/>
          </p:cNvSpPr>
          <p:nvPr>
            <p:ph type="body" sz="quarter" idx="13" hasCustomPrompt="1"/>
          </p:nvPr>
        </p:nvSpPr>
        <p:spPr>
          <a:xfrm>
            <a:off x="566698" y="2386673"/>
            <a:ext cx="6592888" cy="1203406"/>
          </a:xfrm>
        </p:spPr>
        <p:txBody>
          <a:bodyPr wrap="square">
            <a:noAutofit/>
          </a:bodyPr>
          <a:lstStyle>
            <a:lvl1pPr marL="0" indent="0">
              <a:lnSpc>
                <a:spcPct val="85000"/>
              </a:lnSpc>
              <a:spcAft>
                <a:spcPts val="0"/>
              </a:spcAft>
              <a:buNone/>
              <a:defRPr sz="4600" b="1" spc="20" baseline="0">
                <a:solidFill>
                  <a:schemeClr val="tx1"/>
                </a:solidFill>
              </a:defRPr>
            </a:lvl1pPr>
          </a:lstStyle>
          <a:p>
            <a:pPr lvl="0"/>
            <a:r>
              <a:rPr lang="en-US"/>
              <a:t>Insert Presentation title, </a:t>
            </a:r>
            <a:br>
              <a:rPr lang="en-US"/>
            </a:br>
            <a:r>
              <a:rPr lang="en-US"/>
              <a:t>extending to two lines</a:t>
            </a:r>
          </a:p>
        </p:txBody>
      </p:sp>
      <p:sp>
        <p:nvSpPr>
          <p:cNvPr id="20" name="Text Placeholder 4">
            <a:extLst>
              <a:ext uri="{FF2B5EF4-FFF2-40B4-BE49-F238E27FC236}">
                <a16:creationId xmlns:a16="http://schemas.microsoft.com/office/drawing/2014/main" id="{7DBD6AD4-D3D2-1542-8437-F7967D98804B}"/>
              </a:ext>
            </a:extLst>
          </p:cNvPr>
          <p:cNvSpPr>
            <a:spLocks noGrp="1"/>
          </p:cNvSpPr>
          <p:nvPr>
            <p:ph type="body" sz="quarter" idx="11" hasCustomPrompt="1"/>
          </p:nvPr>
        </p:nvSpPr>
        <p:spPr>
          <a:xfrm>
            <a:off x="576858" y="3966883"/>
            <a:ext cx="6592887" cy="838200"/>
          </a:xfrm>
        </p:spPr>
        <p:txBody>
          <a:bodyPr>
            <a:noAutofit/>
          </a:bodyPr>
          <a:lstStyle>
            <a:lvl1pPr marL="0" indent="0">
              <a:lnSpc>
                <a:spcPct val="85000"/>
              </a:lnSpc>
              <a:spcAft>
                <a:spcPts val="0"/>
              </a:spcAft>
              <a:buNone/>
              <a:defRPr sz="2400">
                <a:solidFill>
                  <a:schemeClr val="tx1"/>
                </a:solidFill>
              </a:defRPr>
            </a:lvl1pPr>
            <a:lvl2pPr marL="457189" indent="0">
              <a:buNone/>
              <a:defRPr/>
            </a:lvl2pPr>
          </a:lstStyle>
          <a:p>
            <a:pPr lvl="0"/>
            <a:r>
              <a:rPr lang="en-US"/>
              <a:t>Insert Presentation Subtitle, </a:t>
            </a:r>
            <a:br>
              <a:rPr lang="en-US"/>
            </a:br>
            <a:r>
              <a:rPr lang="en-US"/>
              <a:t>extending to two lines</a:t>
            </a:r>
          </a:p>
        </p:txBody>
      </p:sp>
      <p:sp>
        <p:nvSpPr>
          <p:cNvPr id="21" name="Text Placeholder 4">
            <a:extLst>
              <a:ext uri="{FF2B5EF4-FFF2-40B4-BE49-F238E27FC236}">
                <a16:creationId xmlns:a16="http://schemas.microsoft.com/office/drawing/2014/main" id="{E2059DE3-5474-1847-866A-C901B34DCC7B}"/>
              </a:ext>
            </a:extLst>
          </p:cNvPr>
          <p:cNvSpPr>
            <a:spLocks noGrp="1"/>
          </p:cNvSpPr>
          <p:nvPr>
            <p:ph type="body" sz="quarter" idx="12" hasCustomPrompt="1"/>
          </p:nvPr>
        </p:nvSpPr>
        <p:spPr>
          <a:xfrm>
            <a:off x="567539" y="5465483"/>
            <a:ext cx="3632200" cy="334211"/>
          </a:xfrm>
        </p:spPr>
        <p:txBody>
          <a:bodyPr>
            <a:noAutofit/>
          </a:bodyPr>
          <a:lstStyle>
            <a:lvl1pPr marL="0" indent="0">
              <a:lnSpc>
                <a:spcPct val="100000"/>
              </a:lnSpc>
              <a:buNone/>
              <a:defRPr sz="1800">
                <a:solidFill>
                  <a:schemeClr val="tx1"/>
                </a:solidFill>
              </a:defRPr>
            </a:lvl1pPr>
            <a:lvl2pPr marL="457189" indent="0">
              <a:buNone/>
              <a:defRPr/>
            </a:lvl2pPr>
          </a:lstStyle>
          <a:p>
            <a:pPr lvl="0"/>
            <a:r>
              <a:rPr lang="en-US"/>
              <a:t>Insert Name</a:t>
            </a:r>
          </a:p>
        </p:txBody>
      </p:sp>
      <p:sp>
        <p:nvSpPr>
          <p:cNvPr id="22" name="Text Placeholder 4">
            <a:extLst>
              <a:ext uri="{FF2B5EF4-FFF2-40B4-BE49-F238E27FC236}">
                <a16:creationId xmlns:a16="http://schemas.microsoft.com/office/drawing/2014/main" id="{327341B6-94D8-5549-A99D-E1BB3D57773E}"/>
              </a:ext>
            </a:extLst>
          </p:cNvPr>
          <p:cNvSpPr>
            <a:spLocks noGrp="1"/>
          </p:cNvSpPr>
          <p:nvPr>
            <p:ph type="body" sz="quarter" idx="14" hasCustomPrompt="1"/>
          </p:nvPr>
        </p:nvSpPr>
        <p:spPr>
          <a:xfrm>
            <a:off x="577699" y="5846483"/>
            <a:ext cx="3632200" cy="358274"/>
          </a:xfrm>
        </p:spPr>
        <p:txBody>
          <a:bodyPr>
            <a:noAutofit/>
          </a:bodyPr>
          <a:lstStyle>
            <a:lvl1pPr marL="0" indent="0">
              <a:lnSpc>
                <a:spcPct val="100000"/>
              </a:lnSpc>
              <a:buNone/>
              <a:defRPr sz="1800">
                <a:solidFill>
                  <a:schemeClr val="tx1"/>
                </a:solidFill>
              </a:defRPr>
            </a:lvl1pPr>
            <a:lvl2pPr marL="457189" indent="0">
              <a:buNone/>
              <a:defRPr/>
            </a:lvl2pPr>
          </a:lstStyle>
          <a:p>
            <a:pPr lvl="0"/>
            <a:r>
              <a:rPr lang="en-US"/>
              <a:t>00.00.2019</a:t>
            </a:r>
          </a:p>
        </p:txBody>
      </p:sp>
      <p:pic>
        <p:nvPicPr>
          <p:cNvPr id="6" name="Picture 5" descr="A close up of a logo&#10;&#10;Description automatically generated">
            <a:extLst>
              <a:ext uri="{FF2B5EF4-FFF2-40B4-BE49-F238E27FC236}">
                <a16:creationId xmlns:a16="http://schemas.microsoft.com/office/drawing/2014/main" id="{870C2520-4271-6D4F-B942-B269C4A71F2A}"/>
              </a:ext>
            </a:extLst>
          </p:cNvPr>
          <p:cNvPicPr>
            <a:picLocks noChangeAspect="1"/>
          </p:cNvPicPr>
          <p:nvPr userDrawn="1"/>
        </p:nvPicPr>
        <p:blipFill>
          <a:blip r:embed="rId3"/>
          <a:stretch>
            <a:fillRect/>
          </a:stretch>
        </p:blipFill>
        <p:spPr>
          <a:xfrm>
            <a:off x="361816" y="265773"/>
            <a:ext cx="2498252" cy="841248"/>
          </a:xfrm>
          <a:prstGeom prst="rect">
            <a:avLst/>
          </a:prstGeom>
        </p:spPr>
      </p:pic>
    </p:spTree>
    <p:extLst>
      <p:ext uri="{BB962C8B-B14F-4D97-AF65-F5344CB8AC3E}">
        <p14:creationId xmlns:p14="http://schemas.microsoft.com/office/powerpoint/2010/main" val="198242343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13736-A6B8-44BE-89CE-D7DEFE8F8F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51382E-C589-48C3-A0EE-239FCD2D6C4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098347-0153-4433-8A85-6D1C42C41DCD}"/>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DCA43DCA-B009-491C-9106-AFC620168F37}"/>
              </a:ext>
            </a:extLst>
          </p:cNvPr>
          <p:cNvSpPr>
            <a:spLocks noGrp="1"/>
          </p:cNvSpPr>
          <p:nvPr>
            <p:ph type="ftr" sz="quarter" idx="11"/>
          </p:nvPr>
        </p:nvSpPr>
        <p:spPr/>
        <p:txBody>
          <a:bodyPr/>
          <a:lstStyle/>
          <a:p>
            <a:r>
              <a:rPr lang="en-US"/>
              <a:t>November Marketing Town Hall</a:t>
            </a:r>
          </a:p>
        </p:txBody>
      </p:sp>
      <p:sp>
        <p:nvSpPr>
          <p:cNvPr id="6" name="Slide Number Placeholder 5">
            <a:extLst>
              <a:ext uri="{FF2B5EF4-FFF2-40B4-BE49-F238E27FC236}">
                <a16:creationId xmlns:a16="http://schemas.microsoft.com/office/drawing/2014/main" id="{FD452A69-4D89-4218-A64C-9F04FDB5939C}"/>
              </a:ext>
            </a:extLst>
          </p:cNvPr>
          <p:cNvSpPr>
            <a:spLocks noGrp="1"/>
          </p:cNvSpPr>
          <p:nvPr>
            <p:ph type="sldNum" sz="quarter" idx="12"/>
          </p:nvPr>
        </p:nvSpPr>
        <p:spPr/>
        <p:txBody>
          <a:bodyPr/>
          <a:lstStyle/>
          <a:p>
            <a:fld id="{957E1413-E9F4-4272-8669-1C5B44C7909D}" type="slidenum">
              <a:rPr lang="en-US" smtClean="0"/>
              <a:t>‹#›</a:t>
            </a:fld>
            <a:endParaRPr lang="en-US"/>
          </a:p>
        </p:txBody>
      </p:sp>
    </p:spTree>
    <p:extLst>
      <p:ext uri="{BB962C8B-B14F-4D97-AF65-F5344CB8AC3E}">
        <p14:creationId xmlns:p14="http://schemas.microsoft.com/office/powerpoint/2010/main" val="166659067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1_Medium text_purp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6EC2A05-04A1-3E4B-BE51-3A8AECB66C55}"/>
              </a:ext>
            </a:extLst>
          </p:cNvPr>
          <p:cNvSpPr/>
          <p:nvPr/>
        </p:nvSpPr>
        <p:spPr>
          <a:xfrm>
            <a:off x="0" y="407988"/>
            <a:ext cx="11618727" cy="5953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buClr>
                <a:schemeClr val="bg1"/>
              </a:buClr>
            </a:pPr>
            <a:endParaRPr lang="en-GB">
              <a:solidFill>
                <a:schemeClr val="tx1"/>
              </a:solidFill>
            </a:endParaRPr>
          </a:p>
        </p:txBody>
      </p:sp>
      <p:sp>
        <p:nvSpPr>
          <p:cNvPr id="13" name="Slide Number Placeholder 10">
            <a:extLst>
              <a:ext uri="{FF2B5EF4-FFF2-40B4-BE49-F238E27FC236}">
                <a16:creationId xmlns:a16="http://schemas.microsoft.com/office/drawing/2014/main" id="{C6534C0D-8FF3-E342-A1BB-27F7F6415169}"/>
              </a:ext>
            </a:extLst>
          </p:cNvPr>
          <p:cNvSpPr>
            <a:spLocks noGrp="1"/>
          </p:cNvSpPr>
          <p:nvPr>
            <p:ph type="sldNum" sz="quarter" idx="4"/>
          </p:nvPr>
        </p:nvSpPr>
        <p:spPr>
          <a:xfrm>
            <a:off x="1131078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a:p>
        </p:txBody>
      </p:sp>
      <p:sp>
        <p:nvSpPr>
          <p:cNvPr id="14" name="Footer Placeholder 3">
            <a:extLst>
              <a:ext uri="{FF2B5EF4-FFF2-40B4-BE49-F238E27FC236}">
                <a16:creationId xmlns:a16="http://schemas.microsoft.com/office/drawing/2014/main" id="{C2475B0E-7F02-EE42-891D-9DE8C829C9A5}"/>
              </a:ext>
            </a:extLst>
          </p:cNvPr>
          <p:cNvSpPr>
            <a:spLocks noGrp="1"/>
          </p:cNvSpPr>
          <p:nvPr>
            <p:ph type="ftr" sz="quarter" idx="3"/>
          </p:nvPr>
        </p:nvSpPr>
        <p:spPr>
          <a:xfrm>
            <a:off x="672052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November Marketing Town Hall</a:t>
            </a:r>
          </a:p>
        </p:txBody>
      </p:sp>
      <p:sp>
        <p:nvSpPr>
          <p:cNvPr id="9" name="Title 1">
            <a:extLst>
              <a:ext uri="{FF2B5EF4-FFF2-40B4-BE49-F238E27FC236}">
                <a16:creationId xmlns:a16="http://schemas.microsoft.com/office/drawing/2014/main" id="{1C29C849-1E72-BC4F-B93D-BFD22CB77C2F}"/>
              </a:ext>
            </a:extLst>
          </p:cNvPr>
          <p:cNvSpPr>
            <a:spLocks noGrp="1"/>
          </p:cNvSpPr>
          <p:nvPr>
            <p:ph type="title" hasCustomPrompt="1"/>
          </p:nvPr>
        </p:nvSpPr>
        <p:spPr>
          <a:xfrm>
            <a:off x="573273" y="816951"/>
            <a:ext cx="8323078" cy="395878"/>
          </a:xfrm>
        </p:spPr>
        <p:txBody>
          <a:bodyPr wrap="square" anchor="t" anchorCtr="0">
            <a:noAutofit/>
          </a:bodyPr>
          <a:lstStyle>
            <a:lvl1pPr>
              <a:lnSpc>
                <a:spcPct val="85000"/>
              </a:lnSpc>
              <a:buClr>
                <a:schemeClr val="tx1"/>
              </a:buClr>
              <a:defRPr lang="en-GB" sz="3000" b="1" kern="1200" spc="10" baseline="0" dirty="0">
                <a:solidFill>
                  <a:schemeClr val="bg1"/>
                </a:solidFill>
                <a:latin typeface="+mj-lt"/>
                <a:ea typeface="+mj-ea"/>
                <a:cs typeface="+mj-cs"/>
              </a:defRPr>
            </a:lvl1pPr>
          </a:lstStyle>
          <a:p>
            <a:r>
              <a:rPr lang="en-US"/>
              <a:t>Insert title</a:t>
            </a:r>
            <a:endParaRPr lang="en-GB"/>
          </a:p>
        </p:txBody>
      </p:sp>
      <p:sp>
        <p:nvSpPr>
          <p:cNvPr id="15" name="Text Placeholder 13">
            <a:extLst>
              <a:ext uri="{FF2B5EF4-FFF2-40B4-BE49-F238E27FC236}">
                <a16:creationId xmlns:a16="http://schemas.microsoft.com/office/drawing/2014/main" id="{A80838BB-97AD-ED46-AC09-7F7CAA9EA335}"/>
              </a:ext>
            </a:extLst>
          </p:cNvPr>
          <p:cNvSpPr>
            <a:spLocks noGrp="1"/>
          </p:cNvSpPr>
          <p:nvPr>
            <p:ph type="body" sz="quarter" idx="30" hasCustomPrompt="1"/>
          </p:nvPr>
        </p:nvSpPr>
        <p:spPr>
          <a:xfrm>
            <a:off x="573273" y="1812925"/>
            <a:ext cx="8323078" cy="4548188"/>
          </a:xfrm>
        </p:spPr>
        <p:txBody>
          <a:bodyPr>
            <a:normAutofit/>
          </a:bodyPr>
          <a:lstStyle>
            <a:lvl1pPr marL="288000" indent="-360000">
              <a:lnSpc>
                <a:spcPct val="85000"/>
              </a:lnSpc>
              <a:spcBef>
                <a:spcPts val="600"/>
              </a:spcBef>
              <a:spcAft>
                <a:spcPts val="400"/>
              </a:spcAft>
              <a:buClr>
                <a:schemeClr val="bg1"/>
              </a:buClr>
              <a:defRPr sz="3000">
                <a:solidFill>
                  <a:schemeClr val="bg1"/>
                </a:solidFill>
              </a:defRPr>
            </a:lvl1pPr>
            <a:lvl2pPr marL="828000" indent="-432000">
              <a:lnSpc>
                <a:spcPct val="85000"/>
              </a:lnSpc>
              <a:spcBef>
                <a:spcPts val="600"/>
              </a:spcBef>
              <a:spcAft>
                <a:spcPts val="400"/>
              </a:spcAft>
              <a:buClr>
                <a:schemeClr val="bg1"/>
              </a:buClr>
              <a:defRPr sz="3000">
                <a:solidFill>
                  <a:schemeClr val="bg1"/>
                </a:solidFill>
              </a:defRPr>
            </a:lvl2pPr>
            <a:lvl3pPr marL="1216800" indent="-378000">
              <a:lnSpc>
                <a:spcPct val="90000"/>
              </a:lnSpc>
              <a:spcBef>
                <a:spcPts val="600"/>
              </a:spcBef>
              <a:spcAft>
                <a:spcPts val="400"/>
              </a:spcAft>
              <a:buClr>
                <a:schemeClr val="bg1"/>
              </a:buClr>
              <a:defRPr sz="2400">
                <a:solidFill>
                  <a:schemeClr val="bg1"/>
                </a:solidFill>
              </a:defRPr>
            </a:lvl3pPr>
            <a:lvl4pPr marL="1598400" indent="-378000">
              <a:lnSpc>
                <a:spcPct val="90000"/>
              </a:lnSpc>
              <a:spcBef>
                <a:spcPts val="600"/>
              </a:spcBef>
              <a:spcAft>
                <a:spcPts val="400"/>
              </a:spcAft>
              <a:buClr>
                <a:schemeClr val="bg1"/>
              </a:buClr>
              <a:defRPr sz="2400">
                <a:solidFill>
                  <a:schemeClr val="bg1"/>
                </a:solidFill>
              </a:defRPr>
            </a:lvl4pPr>
            <a:lvl5pPr marL="1872000" indent="-252000">
              <a:lnSpc>
                <a:spcPct val="90000"/>
              </a:lnSpc>
              <a:spcBef>
                <a:spcPts val="600"/>
              </a:spcBef>
              <a:spcAft>
                <a:spcPts val="400"/>
              </a:spcAft>
              <a:buClr>
                <a:schemeClr val="bg1"/>
              </a:buClr>
              <a:defRPr sz="1800">
                <a:solidFill>
                  <a:schemeClr val="bg1"/>
                </a:solidFill>
              </a:defRPr>
            </a:lvl5pPr>
            <a:lvl6pPr marL="2149200" indent="-252000">
              <a:lnSpc>
                <a:spcPct val="90000"/>
              </a:lnSpc>
              <a:spcBef>
                <a:spcPts val="600"/>
              </a:spcBef>
              <a:spcAft>
                <a:spcPts val="400"/>
              </a:spcAft>
              <a:buClr>
                <a:schemeClr val="bg1"/>
              </a:buClr>
              <a:defRPr sz="180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Tree>
    <p:extLst>
      <p:ext uri="{BB962C8B-B14F-4D97-AF65-F5344CB8AC3E}">
        <p14:creationId xmlns:p14="http://schemas.microsoft.com/office/powerpoint/2010/main" val="382355055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Main - 1 Column">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C2EB1D0-131C-A640-85B1-005B0C8632EF}"/>
              </a:ext>
            </a:extLst>
          </p:cNvPr>
          <p:cNvSpPr>
            <a:spLocks noGrp="1"/>
          </p:cNvSpPr>
          <p:nvPr>
            <p:ph type="sldNum" sz="quarter" idx="10"/>
          </p:nvPr>
        </p:nvSpPr>
        <p:spPr/>
        <p:txBody>
          <a:bodyPr/>
          <a:lstStyle/>
          <a:p>
            <a:fld id="{01CD2D96-1E87-4BB8-8B6D-240FA21118ED}" type="slidenum">
              <a:rPr lang="en-US" smtClean="0"/>
              <a:pPr/>
              <a:t>‹#›</a:t>
            </a:fld>
            <a:endParaRPr lang="en-US"/>
          </a:p>
        </p:txBody>
      </p:sp>
      <p:sp>
        <p:nvSpPr>
          <p:cNvPr id="4" name="Footer Placeholder 3">
            <a:extLst>
              <a:ext uri="{FF2B5EF4-FFF2-40B4-BE49-F238E27FC236}">
                <a16:creationId xmlns:a16="http://schemas.microsoft.com/office/drawing/2014/main" id="{D2140E02-428B-6D48-AE02-0FBF37980C72}"/>
              </a:ext>
            </a:extLst>
          </p:cNvPr>
          <p:cNvSpPr>
            <a:spLocks noGrp="1"/>
          </p:cNvSpPr>
          <p:nvPr>
            <p:ph type="ftr" sz="quarter" idx="11"/>
          </p:nvPr>
        </p:nvSpPr>
        <p:spPr/>
        <p:txBody>
          <a:bodyPr/>
          <a:lstStyle/>
          <a:p>
            <a:r>
              <a:rPr lang="en-US"/>
              <a:t>November Marketing Town Hall</a:t>
            </a:r>
          </a:p>
        </p:txBody>
      </p:sp>
      <p:sp>
        <p:nvSpPr>
          <p:cNvPr id="5" name="Content Placeholder 2">
            <a:extLst>
              <a:ext uri="{FF2B5EF4-FFF2-40B4-BE49-F238E27FC236}">
                <a16:creationId xmlns:a16="http://schemas.microsoft.com/office/drawing/2014/main" id="{6BAF9EB7-449F-474C-9171-83E33055EA55}"/>
              </a:ext>
            </a:extLst>
          </p:cNvPr>
          <p:cNvSpPr>
            <a:spLocks noGrp="1"/>
          </p:cNvSpPr>
          <p:nvPr>
            <p:ph idx="1"/>
          </p:nvPr>
        </p:nvSpPr>
        <p:spPr>
          <a:xfrm>
            <a:off x="468687" y="1803533"/>
            <a:ext cx="11253413" cy="4559168"/>
          </a:xfrm>
          <a:prstGeom prst="rect">
            <a:avLst/>
          </a:prstGeom>
        </p:spPr>
        <p:txBody>
          <a:bodyPr lIns="0"/>
          <a:lstStyle>
            <a:lvl1pPr marL="228600" indent="-228600">
              <a:buClr>
                <a:schemeClr val="accent4"/>
              </a:buClr>
              <a:buSzPct val="100000"/>
              <a:buFont typeface="Arial" panose="020B0604020202020204" pitchFamily="34" charset="0"/>
              <a:buChar char="•"/>
              <a:defRPr sz="1400">
                <a:solidFill>
                  <a:schemeClr val="accent2"/>
                </a:solidFill>
              </a:defRPr>
            </a:lvl1pPr>
            <a:lvl2pPr marL="685800" indent="-228600">
              <a:buClr>
                <a:schemeClr val="accent4"/>
              </a:buClr>
              <a:buSzPct val="100000"/>
              <a:buFont typeface="Arial" panose="020B0604020202020204" pitchFamily="34" charset="0"/>
              <a:buChar char="•"/>
              <a:defRPr sz="1200">
                <a:solidFill>
                  <a:schemeClr val="accent2"/>
                </a:solidFill>
              </a:defRPr>
            </a:lvl2pPr>
            <a:lvl3pPr marL="1143000" indent="-228600">
              <a:buClr>
                <a:schemeClr val="accent4"/>
              </a:buClr>
              <a:buSzPct val="100000"/>
              <a:buFont typeface="Arial" panose="020B0604020202020204" pitchFamily="34" charset="0"/>
              <a:buChar char="•"/>
              <a:defRPr sz="1100">
                <a:solidFill>
                  <a:schemeClr val="accent2"/>
                </a:solidFill>
              </a:defRPr>
            </a:lvl3pPr>
            <a:lvl4pPr marL="1600200" indent="-228600">
              <a:buClr>
                <a:schemeClr val="accent4"/>
              </a:buClr>
              <a:buSzPct val="100000"/>
              <a:buFont typeface="Arial" panose="020B0604020202020204" pitchFamily="34" charset="0"/>
              <a:buChar char="•"/>
              <a:defRPr sz="1000">
                <a:solidFill>
                  <a:schemeClr val="accent2"/>
                </a:solidFill>
              </a:defRPr>
            </a:lvl4pPr>
            <a:lvl5pPr marL="2057400" indent="-228600">
              <a:buClr>
                <a:schemeClr val="accent4"/>
              </a:buClr>
              <a:buSzPct val="100000"/>
              <a:buFont typeface="Arial" panose="020B0604020202020204" pitchFamily="34" charset="0"/>
              <a:buChar char="•"/>
              <a:defRPr sz="900">
                <a:solidFill>
                  <a:schemeClr val="accent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D69D911A-032C-FF46-BF7D-9BF28E290B35}"/>
              </a:ext>
            </a:extLst>
          </p:cNvPr>
          <p:cNvSpPr>
            <a:spLocks noGrp="1"/>
          </p:cNvSpPr>
          <p:nvPr>
            <p:ph type="title" hasCustomPrompt="1"/>
          </p:nvPr>
        </p:nvSpPr>
        <p:spPr>
          <a:xfrm>
            <a:off x="468687" y="773746"/>
            <a:ext cx="11253413" cy="934029"/>
          </a:xfrm>
          <a:prstGeom prst="rect">
            <a:avLst/>
          </a:prstGeom>
        </p:spPr>
        <p:txBody>
          <a:bodyPr lIns="0" tIns="0" rIns="0">
            <a:noAutofit/>
          </a:bodyPr>
          <a:lstStyle>
            <a:lvl1pPr>
              <a:lnSpc>
                <a:spcPct val="100000"/>
              </a:lnSpc>
              <a:defRPr sz="2800" b="0">
                <a:solidFill>
                  <a:schemeClr val="tx2"/>
                </a:solidFill>
              </a:defRPr>
            </a:lvl1pPr>
          </a:lstStyle>
          <a:p>
            <a:r>
              <a:rPr lang="en-GB"/>
              <a:t>Slide title, font size 28, max. 2 lines</a:t>
            </a:r>
            <a:endParaRPr lang="en-US"/>
          </a:p>
        </p:txBody>
      </p:sp>
      <p:sp>
        <p:nvSpPr>
          <p:cNvPr id="7" name="Text Placeholder 27">
            <a:extLst>
              <a:ext uri="{FF2B5EF4-FFF2-40B4-BE49-F238E27FC236}">
                <a16:creationId xmlns:a16="http://schemas.microsoft.com/office/drawing/2014/main" id="{45B7A6F5-4A18-194D-AB46-DA21BFDDC585}"/>
              </a:ext>
            </a:extLst>
          </p:cNvPr>
          <p:cNvSpPr>
            <a:spLocks noGrp="1"/>
          </p:cNvSpPr>
          <p:nvPr>
            <p:ph type="body" sz="quarter" idx="13"/>
          </p:nvPr>
        </p:nvSpPr>
        <p:spPr>
          <a:xfrm>
            <a:off x="4902739" y="138383"/>
            <a:ext cx="6819361" cy="539605"/>
          </a:xfrm>
          <a:prstGeom prst="rect">
            <a:avLst/>
          </a:prstGeom>
        </p:spPr>
        <p:txBody>
          <a:bodyPr anchor="ctr"/>
          <a:lstStyle>
            <a:lvl1pPr marL="0" indent="0">
              <a:buNone/>
              <a:defRPr sz="1200">
                <a:solidFill>
                  <a:schemeClr val="tx2"/>
                </a:solidFill>
              </a:defRPr>
            </a:lvl1pPr>
            <a:lvl2pPr marL="457200" indent="0">
              <a:buNone/>
              <a:defRPr sz="1200"/>
            </a:lvl2pPr>
            <a:lvl3pPr marL="914400" indent="0">
              <a:buNone/>
              <a:defRPr sz="1100"/>
            </a:lvl3pPr>
            <a:lvl4pPr marL="1371600" indent="0">
              <a:buNone/>
              <a:defRPr sz="1050"/>
            </a:lvl4pPr>
            <a:lvl5pPr marL="1828800" indent="0">
              <a:buNone/>
              <a:defRPr sz="1050"/>
            </a:lvl5pPr>
          </a:lstStyle>
          <a:p>
            <a:pPr lvl="0"/>
            <a:r>
              <a:rPr lang="en-US"/>
              <a:t>Edit Master text styles</a:t>
            </a:r>
          </a:p>
        </p:txBody>
      </p:sp>
    </p:spTree>
    <p:extLst>
      <p:ext uri="{BB962C8B-B14F-4D97-AF65-F5344CB8AC3E}">
        <p14:creationId xmlns:p14="http://schemas.microsoft.com/office/powerpoint/2010/main" val="369972098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96770-DCA1-41BA-8FAB-F76D3F49664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CBD36A2-4A77-4363-8E31-77AE0967FC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6DE8393-E715-4C2B-99FF-429E71FCA432}"/>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356CEBFE-0242-4227-9805-CBD1CE05A144}"/>
              </a:ext>
            </a:extLst>
          </p:cNvPr>
          <p:cNvSpPr>
            <a:spLocks noGrp="1"/>
          </p:cNvSpPr>
          <p:nvPr>
            <p:ph type="ftr" sz="quarter" idx="11"/>
          </p:nvPr>
        </p:nvSpPr>
        <p:spPr/>
        <p:txBody>
          <a:bodyPr/>
          <a:lstStyle/>
          <a:p>
            <a:r>
              <a:rPr lang="en-GB"/>
              <a:t>November Marketing Town Hall</a:t>
            </a:r>
          </a:p>
        </p:txBody>
      </p:sp>
      <p:sp>
        <p:nvSpPr>
          <p:cNvPr id="6" name="Slide Number Placeholder 5">
            <a:extLst>
              <a:ext uri="{FF2B5EF4-FFF2-40B4-BE49-F238E27FC236}">
                <a16:creationId xmlns:a16="http://schemas.microsoft.com/office/drawing/2014/main" id="{628BBE65-53CE-4107-B5E9-BE91EC6EDBD5}"/>
              </a:ext>
            </a:extLst>
          </p:cNvPr>
          <p:cNvSpPr>
            <a:spLocks noGrp="1"/>
          </p:cNvSpPr>
          <p:nvPr>
            <p:ph type="sldNum" sz="quarter" idx="12"/>
          </p:nvPr>
        </p:nvSpPr>
        <p:spPr/>
        <p:txBody>
          <a:bodyPr/>
          <a:lstStyle/>
          <a:p>
            <a:fld id="{0351F0B2-8483-4436-8772-4C56645A8201}" type="slidenum">
              <a:rPr lang="en-GB" smtClean="0"/>
              <a:t>‹#›</a:t>
            </a:fld>
            <a:endParaRPr lang="en-GB"/>
          </a:p>
        </p:txBody>
      </p:sp>
    </p:spTree>
    <p:extLst>
      <p:ext uri="{BB962C8B-B14F-4D97-AF65-F5344CB8AC3E}">
        <p14:creationId xmlns:p14="http://schemas.microsoft.com/office/powerpoint/2010/main" val="121818643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1_Medium text_light gre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6EC2A05-04A1-3E4B-BE51-3A8AECB66C55}"/>
              </a:ext>
            </a:extLst>
          </p:cNvPr>
          <p:cNvSpPr/>
          <p:nvPr/>
        </p:nvSpPr>
        <p:spPr>
          <a:xfrm>
            <a:off x="1" y="407988"/>
            <a:ext cx="11601132" cy="5953125"/>
          </a:xfrm>
          <a:prstGeom prst="rect">
            <a:avLst/>
          </a:prstGeom>
          <a:solidFill>
            <a:srgbClr val="F0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buClr>
                <a:schemeClr val="bg1"/>
              </a:buClr>
            </a:pPr>
            <a:endParaRPr lang="en-GB">
              <a:solidFill>
                <a:schemeClr val="tx1"/>
              </a:solidFill>
            </a:endParaRPr>
          </a:p>
        </p:txBody>
      </p:sp>
      <p:sp>
        <p:nvSpPr>
          <p:cNvPr id="13" name="Slide Number Placeholder 10">
            <a:extLst>
              <a:ext uri="{FF2B5EF4-FFF2-40B4-BE49-F238E27FC236}">
                <a16:creationId xmlns:a16="http://schemas.microsoft.com/office/drawing/2014/main" id="{C6534C0D-8FF3-E342-A1BB-27F7F6415169}"/>
              </a:ext>
            </a:extLst>
          </p:cNvPr>
          <p:cNvSpPr>
            <a:spLocks noGrp="1"/>
          </p:cNvSpPr>
          <p:nvPr>
            <p:ph type="sldNum" sz="quarter" idx="4"/>
          </p:nvPr>
        </p:nvSpPr>
        <p:spPr>
          <a:xfrm>
            <a:off x="1131078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a:p>
        </p:txBody>
      </p:sp>
      <p:sp>
        <p:nvSpPr>
          <p:cNvPr id="14" name="Footer Placeholder 3">
            <a:extLst>
              <a:ext uri="{FF2B5EF4-FFF2-40B4-BE49-F238E27FC236}">
                <a16:creationId xmlns:a16="http://schemas.microsoft.com/office/drawing/2014/main" id="{C2475B0E-7F02-EE42-891D-9DE8C829C9A5}"/>
              </a:ext>
            </a:extLst>
          </p:cNvPr>
          <p:cNvSpPr>
            <a:spLocks noGrp="1"/>
          </p:cNvSpPr>
          <p:nvPr>
            <p:ph type="ftr" sz="quarter" idx="3"/>
          </p:nvPr>
        </p:nvSpPr>
        <p:spPr>
          <a:xfrm>
            <a:off x="672052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November Marketing Town Hall</a:t>
            </a:r>
          </a:p>
        </p:txBody>
      </p:sp>
      <p:sp>
        <p:nvSpPr>
          <p:cNvPr id="9" name="Title 1">
            <a:extLst>
              <a:ext uri="{FF2B5EF4-FFF2-40B4-BE49-F238E27FC236}">
                <a16:creationId xmlns:a16="http://schemas.microsoft.com/office/drawing/2014/main" id="{1C29C849-1E72-BC4F-B93D-BFD22CB77C2F}"/>
              </a:ext>
            </a:extLst>
          </p:cNvPr>
          <p:cNvSpPr>
            <a:spLocks noGrp="1"/>
          </p:cNvSpPr>
          <p:nvPr>
            <p:ph type="title" hasCustomPrompt="1"/>
          </p:nvPr>
        </p:nvSpPr>
        <p:spPr>
          <a:xfrm>
            <a:off x="573273" y="816951"/>
            <a:ext cx="8323078" cy="395878"/>
          </a:xfrm>
        </p:spPr>
        <p:txBody>
          <a:bodyPr wrap="square" anchor="t" anchorCtr="0">
            <a:noAutofit/>
          </a:bodyPr>
          <a:lstStyle>
            <a:lvl1pPr>
              <a:lnSpc>
                <a:spcPct val="85000"/>
              </a:lnSpc>
              <a:buClr>
                <a:schemeClr val="tx1"/>
              </a:buClr>
              <a:defRPr lang="en-GB" sz="3000" b="1" kern="1200" spc="10" baseline="0" dirty="0">
                <a:solidFill>
                  <a:schemeClr val="tx1"/>
                </a:solidFill>
                <a:latin typeface="+mj-lt"/>
                <a:ea typeface="+mj-ea"/>
                <a:cs typeface="+mj-cs"/>
              </a:defRPr>
            </a:lvl1pPr>
          </a:lstStyle>
          <a:p>
            <a:r>
              <a:rPr lang="en-US"/>
              <a:t>Insert title</a:t>
            </a:r>
            <a:endParaRPr lang="en-GB"/>
          </a:p>
        </p:txBody>
      </p:sp>
      <p:sp>
        <p:nvSpPr>
          <p:cNvPr id="15" name="Text Placeholder 13">
            <a:extLst>
              <a:ext uri="{FF2B5EF4-FFF2-40B4-BE49-F238E27FC236}">
                <a16:creationId xmlns:a16="http://schemas.microsoft.com/office/drawing/2014/main" id="{A80838BB-97AD-ED46-AC09-7F7CAA9EA335}"/>
              </a:ext>
            </a:extLst>
          </p:cNvPr>
          <p:cNvSpPr>
            <a:spLocks noGrp="1"/>
          </p:cNvSpPr>
          <p:nvPr>
            <p:ph type="body" sz="quarter" idx="30" hasCustomPrompt="1"/>
          </p:nvPr>
        </p:nvSpPr>
        <p:spPr>
          <a:xfrm>
            <a:off x="568961" y="1812925"/>
            <a:ext cx="8327390" cy="4548188"/>
          </a:xfrm>
        </p:spPr>
        <p:txBody>
          <a:bodyPr>
            <a:normAutofit/>
          </a:bodyPr>
          <a:lstStyle>
            <a:lvl1pPr marL="288000" indent="-360000">
              <a:lnSpc>
                <a:spcPct val="100000"/>
              </a:lnSpc>
              <a:spcBef>
                <a:spcPts val="600"/>
              </a:spcBef>
              <a:spcAft>
                <a:spcPts val="400"/>
              </a:spcAft>
              <a:buClr>
                <a:schemeClr val="accent1"/>
              </a:buClr>
              <a:defRPr sz="3000">
                <a:solidFill>
                  <a:schemeClr val="tx1"/>
                </a:solidFill>
              </a:defRPr>
            </a:lvl1pPr>
            <a:lvl2pPr marL="828000" indent="-432000">
              <a:lnSpc>
                <a:spcPct val="100000"/>
              </a:lnSpc>
              <a:spcBef>
                <a:spcPts val="600"/>
              </a:spcBef>
              <a:spcAft>
                <a:spcPts val="400"/>
              </a:spcAft>
              <a:buClr>
                <a:schemeClr val="accent1"/>
              </a:buClr>
              <a:defRPr sz="3000">
                <a:solidFill>
                  <a:schemeClr val="tx1"/>
                </a:solidFill>
              </a:defRPr>
            </a:lvl2pPr>
            <a:lvl3pPr marL="1216800" indent="-378000">
              <a:lnSpc>
                <a:spcPct val="100000"/>
              </a:lnSpc>
              <a:spcBef>
                <a:spcPts val="600"/>
              </a:spcBef>
              <a:spcAft>
                <a:spcPts val="400"/>
              </a:spcAft>
              <a:buClr>
                <a:schemeClr val="accent1"/>
              </a:buClr>
              <a:defRPr sz="2400">
                <a:solidFill>
                  <a:schemeClr val="tx1"/>
                </a:solidFill>
              </a:defRPr>
            </a:lvl3pPr>
            <a:lvl4pPr marL="1598400" indent="-378000">
              <a:lnSpc>
                <a:spcPct val="100000"/>
              </a:lnSpc>
              <a:spcBef>
                <a:spcPts val="600"/>
              </a:spcBef>
              <a:spcAft>
                <a:spcPts val="400"/>
              </a:spcAft>
              <a:buClr>
                <a:schemeClr val="accent1"/>
              </a:buClr>
              <a:defRPr sz="2400">
                <a:solidFill>
                  <a:schemeClr val="tx1"/>
                </a:solidFill>
              </a:defRPr>
            </a:lvl4pPr>
            <a:lvl5pPr marL="1872000" indent="-252000">
              <a:lnSpc>
                <a:spcPct val="100000"/>
              </a:lnSpc>
              <a:spcBef>
                <a:spcPts val="600"/>
              </a:spcBef>
              <a:spcAft>
                <a:spcPts val="400"/>
              </a:spcAft>
              <a:buClr>
                <a:schemeClr val="accent1"/>
              </a:buClr>
              <a:defRPr sz="1800">
                <a:solidFill>
                  <a:schemeClr val="tx1"/>
                </a:solidFill>
              </a:defRPr>
            </a:lvl5pPr>
            <a:lvl6pPr marL="2149200" indent="-252000">
              <a:lnSpc>
                <a:spcPct val="100000"/>
              </a:lnSpc>
              <a:spcBef>
                <a:spcPts val="600"/>
              </a:spcBef>
              <a:spcAft>
                <a:spcPts val="400"/>
              </a:spcAft>
              <a:buClr>
                <a:schemeClr val="accent1"/>
              </a:buClr>
              <a:defRPr sz="18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Tree>
    <p:extLst>
      <p:ext uri="{BB962C8B-B14F-4D97-AF65-F5344CB8AC3E}">
        <p14:creationId xmlns:p14="http://schemas.microsoft.com/office/powerpoint/2010/main" val="333834978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Bullets and Callouts (large) – white">
    <p:spTree>
      <p:nvGrpSpPr>
        <p:cNvPr id="1" name=""/>
        <p:cNvGrpSpPr/>
        <p:nvPr/>
      </p:nvGrpSpPr>
      <p:grpSpPr>
        <a:xfrm>
          <a:off x="0" y="0"/>
          <a:ext cx="0" cy="0"/>
          <a:chOff x="0" y="0"/>
          <a:chExt cx="0" cy="0"/>
        </a:xfrm>
      </p:grpSpPr>
      <p:sp>
        <p:nvSpPr>
          <p:cNvPr id="5" name="Text Placeholder 17">
            <a:extLst>
              <a:ext uri="{FF2B5EF4-FFF2-40B4-BE49-F238E27FC236}">
                <a16:creationId xmlns:a16="http://schemas.microsoft.com/office/drawing/2014/main" id="{AECD8F36-DB2D-2848-B6F0-E587AB4358C0}"/>
              </a:ext>
            </a:extLst>
          </p:cNvPr>
          <p:cNvSpPr>
            <a:spLocks noGrp="1"/>
          </p:cNvSpPr>
          <p:nvPr>
            <p:ph type="body" sz="quarter" idx="29" hasCustomPrompt="1"/>
          </p:nvPr>
        </p:nvSpPr>
        <p:spPr>
          <a:xfrm>
            <a:off x="372086" y="1193187"/>
            <a:ext cx="7562239" cy="313350"/>
          </a:xfrm>
        </p:spPr>
        <p:txBody>
          <a:bodyPr wrap="square" tIns="36000" anchor="t" anchorCtr="0">
            <a:spAutoFit/>
          </a:bodyPr>
          <a:lstStyle>
            <a:lvl1pPr marL="0" indent="0" algn="l" defTabSz="914377" rtl="0" eaLnBrk="1" latinLnBrk="0" hangingPunct="1">
              <a:lnSpc>
                <a:spcPct val="90000"/>
              </a:lnSpc>
              <a:spcBef>
                <a:spcPct val="0"/>
              </a:spcBef>
              <a:buNone/>
              <a:defRPr lang="en-US" sz="2000" b="0" kern="1200" dirty="0" smtClean="0">
                <a:solidFill>
                  <a:schemeClr val="tx1"/>
                </a:solidFill>
                <a:latin typeface="+mj-lt"/>
                <a:ea typeface="+mj-ea"/>
                <a:cs typeface="+mj-cs"/>
              </a:defRPr>
            </a:lvl1pPr>
          </a:lstStyle>
          <a:p>
            <a:pPr lvl="0"/>
            <a:r>
              <a:rPr lang="en-US"/>
              <a:t>Insert subtitle</a:t>
            </a:r>
          </a:p>
        </p:txBody>
      </p:sp>
      <p:sp>
        <p:nvSpPr>
          <p:cNvPr id="6" name="Title 1">
            <a:extLst>
              <a:ext uri="{FF2B5EF4-FFF2-40B4-BE49-F238E27FC236}">
                <a16:creationId xmlns:a16="http://schemas.microsoft.com/office/drawing/2014/main" id="{A2F5C3DD-8D89-0948-8E18-BE88D41C769A}"/>
              </a:ext>
            </a:extLst>
          </p:cNvPr>
          <p:cNvSpPr>
            <a:spLocks noGrp="1"/>
          </p:cNvSpPr>
          <p:nvPr>
            <p:ph type="title" hasCustomPrompt="1"/>
          </p:nvPr>
        </p:nvSpPr>
        <p:spPr>
          <a:xfrm>
            <a:off x="373064" y="816951"/>
            <a:ext cx="7561262" cy="395878"/>
          </a:xfrm>
        </p:spPr>
        <p:txBody>
          <a:bodyPr wrap="square" anchor="t" anchorCtr="0">
            <a:spAutoFit/>
          </a:bodyPr>
          <a:lstStyle>
            <a:lvl1pPr>
              <a:lnSpc>
                <a:spcPct val="85000"/>
              </a:lnSpc>
              <a:defRPr lang="en-GB" sz="3000" b="1" kern="1200" spc="10" baseline="0" dirty="0">
                <a:solidFill>
                  <a:schemeClr val="tx1"/>
                </a:solidFill>
                <a:latin typeface="+mj-lt"/>
                <a:ea typeface="+mj-ea"/>
                <a:cs typeface="+mj-cs"/>
              </a:defRPr>
            </a:lvl1pPr>
          </a:lstStyle>
          <a:p>
            <a:r>
              <a:rPr lang="en-US"/>
              <a:t>Insert title</a:t>
            </a:r>
            <a:endParaRPr lang="en-GB"/>
          </a:p>
        </p:txBody>
      </p:sp>
      <p:sp>
        <p:nvSpPr>
          <p:cNvPr id="4" name="Text Placeholder 3">
            <a:extLst>
              <a:ext uri="{FF2B5EF4-FFF2-40B4-BE49-F238E27FC236}">
                <a16:creationId xmlns:a16="http://schemas.microsoft.com/office/drawing/2014/main" id="{41D4FDF2-B00A-B241-9F85-F18AFD0C9A66}"/>
              </a:ext>
            </a:extLst>
          </p:cNvPr>
          <p:cNvSpPr>
            <a:spLocks noGrp="1"/>
          </p:cNvSpPr>
          <p:nvPr>
            <p:ph type="body" sz="quarter" idx="31"/>
          </p:nvPr>
        </p:nvSpPr>
        <p:spPr>
          <a:xfrm>
            <a:off x="373063" y="1812925"/>
            <a:ext cx="7561262" cy="4548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10">
            <a:extLst>
              <a:ext uri="{FF2B5EF4-FFF2-40B4-BE49-F238E27FC236}">
                <a16:creationId xmlns:a16="http://schemas.microsoft.com/office/drawing/2014/main" id="{72FB8518-B36B-DC4A-A7AE-13E0AE5B72EF}"/>
              </a:ext>
            </a:extLst>
          </p:cNvPr>
          <p:cNvSpPr>
            <a:spLocks noGrp="1"/>
          </p:cNvSpPr>
          <p:nvPr>
            <p:ph type="sldNum" sz="quarter" idx="4"/>
          </p:nvPr>
        </p:nvSpPr>
        <p:spPr>
          <a:xfrm>
            <a:off x="11493661" y="6542510"/>
            <a:ext cx="290351" cy="160697"/>
          </a:xfrm>
          <a:prstGeom prst="rect">
            <a:avLst/>
          </a:prstGeom>
        </p:spPr>
        <p:txBody>
          <a:bodyPr lIns="0" tIns="0" rIns="0" bIns="0" anchor="t"/>
          <a:lstStyle>
            <a:lvl1pPr algn="r">
              <a:defRPr sz="800">
                <a:solidFill>
                  <a:schemeClr val="tx1"/>
                </a:solidFill>
              </a:defRPr>
            </a:lvl1pPr>
          </a:lstStyle>
          <a:p>
            <a:fld id="{ACE40072-2050-E24D-B430-547640EDA0F9}" type="slidenum">
              <a:rPr lang="en-GB" smtClean="0">
                <a:solidFill>
                  <a:prstClr val="black"/>
                </a:solidFill>
              </a:rPr>
              <a:pPr/>
              <a:t>‹#›</a:t>
            </a:fld>
            <a:endParaRPr lang="en-GB">
              <a:solidFill>
                <a:prstClr val="black"/>
              </a:solidFill>
            </a:endParaRPr>
          </a:p>
        </p:txBody>
      </p:sp>
      <p:sp>
        <p:nvSpPr>
          <p:cNvPr id="10" name="Footer Placeholder 3">
            <a:extLst>
              <a:ext uri="{FF2B5EF4-FFF2-40B4-BE49-F238E27FC236}">
                <a16:creationId xmlns:a16="http://schemas.microsoft.com/office/drawing/2014/main" id="{9231A520-5E79-9F45-8B80-19FEA5ACBD63}"/>
              </a:ext>
            </a:extLst>
          </p:cNvPr>
          <p:cNvSpPr>
            <a:spLocks noGrp="1"/>
          </p:cNvSpPr>
          <p:nvPr>
            <p:ph type="ftr" sz="quarter" idx="3"/>
          </p:nvPr>
        </p:nvSpPr>
        <p:spPr>
          <a:xfrm>
            <a:off x="7116763" y="6542511"/>
            <a:ext cx="4114800" cy="180811"/>
          </a:xfrm>
          <a:prstGeom prst="rect">
            <a:avLst/>
          </a:prstGeom>
        </p:spPr>
        <p:txBody>
          <a:bodyPr vert="horz" lIns="0" tIns="0" rIns="0" bIns="0" rtlCol="0" anchor="t"/>
          <a:lstStyle>
            <a:lvl1pPr algn="r">
              <a:defRPr sz="800">
                <a:solidFill>
                  <a:schemeClr val="tx1"/>
                </a:solidFill>
              </a:defRPr>
            </a:lvl1pPr>
          </a:lstStyle>
          <a:p>
            <a:r>
              <a:rPr lang="en-GB">
                <a:solidFill>
                  <a:prstClr val="black"/>
                </a:solidFill>
              </a:rPr>
              <a:t>Insert footer</a:t>
            </a:r>
          </a:p>
        </p:txBody>
      </p:sp>
    </p:spTree>
    <p:extLst>
      <p:ext uri="{BB962C8B-B14F-4D97-AF65-F5344CB8AC3E}">
        <p14:creationId xmlns:p14="http://schemas.microsoft.com/office/powerpoint/2010/main" val="269107153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Cover_1">
    <p:bg>
      <p:bgPr>
        <a:solidFill>
          <a:schemeClr val="bg1"/>
        </a:solidFill>
        <a:effectLst/>
      </p:bgPr>
    </p:bg>
    <p:spTree>
      <p:nvGrpSpPr>
        <p:cNvPr id="1" name=""/>
        <p:cNvGrpSpPr/>
        <p:nvPr/>
      </p:nvGrpSpPr>
      <p:grpSpPr>
        <a:xfrm>
          <a:off x="0" y="0"/>
          <a:ext cx="0" cy="0"/>
          <a:chOff x="0" y="0"/>
          <a:chExt cx="0" cy="0"/>
        </a:xfrm>
      </p:grpSpPr>
      <p:pic>
        <p:nvPicPr>
          <p:cNvPr id="4" name="Picture 3" descr="A close up of a plastic container&#10;&#10;Description automatically generated">
            <a:extLst>
              <a:ext uri="{FF2B5EF4-FFF2-40B4-BE49-F238E27FC236}">
                <a16:creationId xmlns:a16="http://schemas.microsoft.com/office/drawing/2014/main" id="{79730179-A2E5-924F-8633-A78FE5615860}"/>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9" name="Picture 8" descr="A close up of a flower&#10;&#10;Description automatically generated">
            <a:extLst>
              <a:ext uri="{FF2B5EF4-FFF2-40B4-BE49-F238E27FC236}">
                <a16:creationId xmlns:a16="http://schemas.microsoft.com/office/drawing/2014/main" id="{48B0A37B-B5AC-E245-A7FA-89CE52B246A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81486" y="180000"/>
            <a:ext cx="2799590" cy="838200"/>
          </a:xfrm>
          <a:prstGeom prst="rect">
            <a:avLst/>
          </a:prstGeom>
        </p:spPr>
      </p:pic>
      <p:sp>
        <p:nvSpPr>
          <p:cNvPr id="16" name="Text Placeholder 4">
            <a:extLst>
              <a:ext uri="{FF2B5EF4-FFF2-40B4-BE49-F238E27FC236}">
                <a16:creationId xmlns:a16="http://schemas.microsoft.com/office/drawing/2014/main" id="{38827764-0AB8-C746-8865-4F1A993A8BF6}"/>
              </a:ext>
            </a:extLst>
          </p:cNvPr>
          <p:cNvSpPr>
            <a:spLocks noGrp="1"/>
          </p:cNvSpPr>
          <p:nvPr>
            <p:ph type="body" sz="quarter" idx="12" hasCustomPrompt="1"/>
          </p:nvPr>
        </p:nvSpPr>
        <p:spPr>
          <a:xfrm>
            <a:off x="576000" y="5745304"/>
            <a:ext cx="3575313" cy="350696"/>
          </a:xfrm>
        </p:spPr>
        <p:txBody>
          <a:bodyPr>
            <a:noAutofit/>
          </a:bodyPr>
          <a:lstStyle>
            <a:lvl1pPr marL="0" indent="0">
              <a:lnSpc>
                <a:spcPct val="100000"/>
              </a:lnSpc>
              <a:buNone/>
              <a:defRPr sz="1800">
                <a:solidFill>
                  <a:schemeClr val="tx1"/>
                </a:solidFill>
              </a:defRPr>
            </a:lvl1pPr>
            <a:lvl2pPr marL="457189" indent="0">
              <a:buNone/>
              <a:defRPr/>
            </a:lvl2pPr>
          </a:lstStyle>
          <a:p>
            <a:pPr lvl="0"/>
            <a:r>
              <a:rPr lang="en-US"/>
              <a:t>Insert name</a:t>
            </a:r>
          </a:p>
        </p:txBody>
      </p:sp>
      <p:sp>
        <p:nvSpPr>
          <p:cNvPr id="17" name="Text Placeholder 4">
            <a:extLst>
              <a:ext uri="{FF2B5EF4-FFF2-40B4-BE49-F238E27FC236}">
                <a16:creationId xmlns:a16="http://schemas.microsoft.com/office/drawing/2014/main" id="{A9E3B5ED-2474-254C-B4A0-C4C11EB977BA}"/>
              </a:ext>
            </a:extLst>
          </p:cNvPr>
          <p:cNvSpPr>
            <a:spLocks noGrp="1"/>
          </p:cNvSpPr>
          <p:nvPr>
            <p:ph type="body" sz="quarter" idx="14" hasCustomPrompt="1"/>
          </p:nvPr>
        </p:nvSpPr>
        <p:spPr>
          <a:xfrm>
            <a:off x="576000" y="6126304"/>
            <a:ext cx="3575313" cy="376096"/>
          </a:xfrm>
        </p:spPr>
        <p:txBody>
          <a:bodyPr>
            <a:noAutofit/>
          </a:bodyPr>
          <a:lstStyle>
            <a:lvl1pPr marL="0" indent="0">
              <a:lnSpc>
                <a:spcPct val="100000"/>
              </a:lnSpc>
              <a:buNone/>
              <a:defRPr sz="1800">
                <a:solidFill>
                  <a:schemeClr val="tx1"/>
                </a:solidFill>
              </a:defRPr>
            </a:lvl1pPr>
            <a:lvl2pPr marL="457189" indent="0">
              <a:buNone/>
              <a:defRPr/>
            </a:lvl2pPr>
          </a:lstStyle>
          <a:p>
            <a:pPr lvl="0"/>
            <a:r>
              <a:rPr lang="en-US"/>
              <a:t>00.00.2021</a:t>
            </a:r>
          </a:p>
        </p:txBody>
      </p:sp>
      <p:sp>
        <p:nvSpPr>
          <p:cNvPr id="18" name="Text Placeholder 7">
            <a:extLst>
              <a:ext uri="{FF2B5EF4-FFF2-40B4-BE49-F238E27FC236}">
                <a16:creationId xmlns:a16="http://schemas.microsoft.com/office/drawing/2014/main" id="{BB8E9D16-34DC-334F-882D-CF9FF2051EB3}"/>
              </a:ext>
            </a:extLst>
          </p:cNvPr>
          <p:cNvSpPr>
            <a:spLocks noGrp="1"/>
          </p:cNvSpPr>
          <p:nvPr>
            <p:ph type="body" sz="quarter" idx="13" hasCustomPrompt="1"/>
          </p:nvPr>
        </p:nvSpPr>
        <p:spPr>
          <a:xfrm>
            <a:off x="576000" y="2386673"/>
            <a:ext cx="6348675" cy="1203406"/>
          </a:xfrm>
        </p:spPr>
        <p:txBody>
          <a:bodyPr wrap="square">
            <a:noAutofit/>
          </a:bodyPr>
          <a:lstStyle>
            <a:lvl1pPr marL="0" indent="0">
              <a:lnSpc>
                <a:spcPct val="85000"/>
              </a:lnSpc>
              <a:spcAft>
                <a:spcPts val="0"/>
              </a:spcAft>
              <a:buNone/>
              <a:defRPr sz="4600" b="1" spc="0" baseline="0">
                <a:solidFill>
                  <a:schemeClr val="tx1"/>
                </a:solidFill>
              </a:defRPr>
            </a:lvl1pPr>
          </a:lstStyle>
          <a:p>
            <a:pPr lvl="0"/>
            <a:r>
              <a:rPr lang="en-US"/>
              <a:t>Insert presentation title, </a:t>
            </a:r>
            <a:br>
              <a:rPr lang="en-US"/>
            </a:br>
            <a:r>
              <a:rPr lang="en-US"/>
              <a:t>extending to two lines</a:t>
            </a:r>
          </a:p>
        </p:txBody>
      </p:sp>
      <p:sp>
        <p:nvSpPr>
          <p:cNvPr id="19" name="Text Placeholder 4">
            <a:extLst>
              <a:ext uri="{FF2B5EF4-FFF2-40B4-BE49-F238E27FC236}">
                <a16:creationId xmlns:a16="http://schemas.microsoft.com/office/drawing/2014/main" id="{BE3FC0F6-0826-8145-8601-F5D218309911}"/>
              </a:ext>
            </a:extLst>
          </p:cNvPr>
          <p:cNvSpPr>
            <a:spLocks noGrp="1"/>
          </p:cNvSpPr>
          <p:nvPr>
            <p:ph type="body" sz="quarter" idx="11" hasCustomPrompt="1"/>
          </p:nvPr>
        </p:nvSpPr>
        <p:spPr>
          <a:xfrm>
            <a:off x="576000" y="3966883"/>
            <a:ext cx="6348675" cy="838200"/>
          </a:xfrm>
        </p:spPr>
        <p:txBody>
          <a:bodyPr>
            <a:noAutofit/>
          </a:bodyPr>
          <a:lstStyle>
            <a:lvl1pPr marL="0" indent="0">
              <a:lnSpc>
                <a:spcPct val="85000"/>
              </a:lnSpc>
              <a:spcAft>
                <a:spcPts val="0"/>
              </a:spcAft>
              <a:buNone/>
              <a:defRPr sz="2400">
                <a:solidFill>
                  <a:schemeClr val="tx1"/>
                </a:solidFill>
              </a:defRPr>
            </a:lvl1pPr>
            <a:lvl2pPr marL="457189" indent="0">
              <a:buNone/>
              <a:defRPr/>
            </a:lvl2pPr>
          </a:lstStyle>
          <a:p>
            <a:pPr lvl="0"/>
            <a:r>
              <a:rPr lang="en-US"/>
              <a:t>Insert presentation subtitle, </a:t>
            </a:r>
            <a:br>
              <a:rPr lang="en-US"/>
            </a:br>
            <a:r>
              <a:rPr lang="en-US"/>
              <a:t>extending to two lines</a:t>
            </a:r>
          </a:p>
        </p:txBody>
      </p:sp>
    </p:spTree>
    <p:extLst>
      <p:ext uri="{BB962C8B-B14F-4D97-AF65-F5344CB8AC3E}">
        <p14:creationId xmlns:p14="http://schemas.microsoft.com/office/powerpoint/2010/main" val="3351682541"/>
      </p:ext>
    </p:extLst>
  </p:cSld>
  <p:clrMapOvr>
    <a:masterClrMapping/>
  </p:clrMapOvr>
  <p:extLst>
    <p:ext uri="{DCECCB84-F9BA-43D5-87BE-67443E8EF086}">
      <p15:sldGuideLst xmlns:p15="http://schemas.microsoft.com/office/powerpoint/2012/main"/>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Back cover_5">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person, game, white&#10;&#10;Description automatically generated">
            <a:extLst>
              <a:ext uri="{FF2B5EF4-FFF2-40B4-BE49-F238E27FC236}">
                <a16:creationId xmlns:a16="http://schemas.microsoft.com/office/drawing/2014/main" id="{3F7357BE-4A92-7F4F-B642-CC61FF844D6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9" name="TextBox 18">
            <a:extLst>
              <a:ext uri="{FF2B5EF4-FFF2-40B4-BE49-F238E27FC236}">
                <a16:creationId xmlns:a16="http://schemas.microsoft.com/office/drawing/2014/main" id="{B17B9CCF-9F75-FB47-8E14-F2D317837A65}"/>
              </a:ext>
            </a:extLst>
          </p:cNvPr>
          <p:cNvSpPr txBox="1"/>
          <p:nvPr userDrawn="1"/>
        </p:nvSpPr>
        <p:spPr bwMode="gray">
          <a:xfrm>
            <a:off x="576000" y="6173229"/>
            <a:ext cx="6809460" cy="210186"/>
          </a:xfrm>
          <a:prstGeom prst="rect">
            <a:avLst/>
          </a:prstGeom>
          <a:noFill/>
        </p:spPr>
        <p:txBody>
          <a:bodyPr wrap="square" lIns="0" tIns="0" rIns="0" bIns="0" rtlCol="0" anchor="t" anchorCtr="0">
            <a:spAutoFit/>
          </a:bodyPr>
          <a:lstStyle>
            <a:defPPr>
              <a:defRPr lang="en-US"/>
            </a:defPPr>
            <a:lvl1pPr lvl="0" defTabSz="685783">
              <a:lnSpc>
                <a:spcPct val="85000"/>
              </a:lnSpc>
              <a:defRPr sz="800"/>
            </a:lvl1pPr>
          </a:lstStyle>
          <a:p>
            <a:pPr lvl="0"/>
            <a:r>
              <a:rPr lang="en-US"/>
              <a:t>© 2021 Clarivate. All rights reserved. Republication or redistribution of Clarivate content, including by framing or similar means, is prohibited without the prior written consent of Clarivate. Clarivate and its logo, as well as all other trademarks used herein are trademarks of their respective owners and used under license.</a:t>
            </a:r>
            <a:endParaRPr lang="en-GB"/>
          </a:p>
        </p:txBody>
      </p:sp>
      <p:pic>
        <p:nvPicPr>
          <p:cNvPr id="23" name="Picture 22" descr="A close up of a flower&#10;&#10;Description automatically generated">
            <a:extLst>
              <a:ext uri="{FF2B5EF4-FFF2-40B4-BE49-F238E27FC236}">
                <a16:creationId xmlns:a16="http://schemas.microsoft.com/office/drawing/2014/main" id="{5F1F5278-3860-C247-B4CE-7D288EF70BA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81486" y="180000"/>
            <a:ext cx="2799590" cy="838200"/>
          </a:xfrm>
          <a:prstGeom prst="rect">
            <a:avLst/>
          </a:prstGeom>
        </p:spPr>
      </p:pic>
      <p:sp>
        <p:nvSpPr>
          <p:cNvPr id="11" name="Text Placeholder 17">
            <a:extLst>
              <a:ext uri="{FF2B5EF4-FFF2-40B4-BE49-F238E27FC236}">
                <a16:creationId xmlns:a16="http://schemas.microsoft.com/office/drawing/2014/main" id="{4841BE0D-9604-7B48-9E4E-4A620636F035}"/>
              </a:ext>
            </a:extLst>
          </p:cNvPr>
          <p:cNvSpPr>
            <a:spLocks noGrp="1"/>
          </p:cNvSpPr>
          <p:nvPr>
            <p:ph type="body" sz="quarter" idx="14" hasCustomPrompt="1"/>
          </p:nvPr>
        </p:nvSpPr>
        <p:spPr>
          <a:xfrm>
            <a:off x="576000" y="4719084"/>
            <a:ext cx="5448563" cy="284421"/>
          </a:xfrm>
        </p:spPr>
        <p:txBody>
          <a:bodyPr wrap="square">
            <a:noAutofit/>
          </a:bodyPr>
          <a:lstStyle>
            <a:lvl1pPr marL="0" indent="0">
              <a:lnSpc>
                <a:spcPct val="90000"/>
              </a:lnSpc>
              <a:buNone/>
              <a:defRPr sz="1800" baseline="0">
                <a:solidFill>
                  <a:schemeClr val="tx1"/>
                </a:solidFill>
              </a:defRPr>
            </a:lvl1pPr>
          </a:lstStyle>
          <a:p>
            <a:pPr lvl="0"/>
            <a:r>
              <a:rPr lang="en-US"/>
              <a:t>Name</a:t>
            </a:r>
          </a:p>
        </p:txBody>
      </p:sp>
      <p:sp>
        <p:nvSpPr>
          <p:cNvPr id="15" name="Text Placeholder 17">
            <a:extLst>
              <a:ext uri="{FF2B5EF4-FFF2-40B4-BE49-F238E27FC236}">
                <a16:creationId xmlns:a16="http://schemas.microsoft.com/office/drawing/2014/main" id="{F2B656EC-735E-2442-ADC1-189294D1C3F3}"/>
              </a:ext>
            </a:extLst>
          </p:cNvPr>
          <p:cNvSpPr>
            <a:spLocks noGrp="1"/>
          </p:cNvSpPr>
          <p:nvPr>
            <p:ph type="body" sz="quarter" idx="15" hasCustomPrompt="1"/>
          </p:nvPr>
        </p:nvSpPr>
        <p:spPr>
          <a:xfrm>
            <a:off x="576000" y="5030529"/>
            <a:ext cx="5448563" cy="284421"/>
          </a:xfrm>
        </p:spPr>
        <p:txBody>
          <a:bodyPr wrap="square">
            <a:noAutofit/>
          </a:bodyPr>
          <a:lstStyle>
            <a:lvl1pPr marL="0" indent="0">
              <a:lnSpc>
                <a:spcPct val="90000"/>
              </a:lnSpc>
              <a:buNone/>
              <a:defRPr sz="1800" baseline="0">
                <a:solidFill>
                  <a:schemeClr val="tx1"/>
                </a:solidFill>
              </a:defRPr>
            </a:lvl1pPr>
          </a:lstStyle>
          <a:p>
            <a:pPr lvl="0"/>
            <a:r>
              <a:rPr lang="en-US"/>
              <a:t>Email address</a:t>
            </a:r>
          </a:p>
        </p:txBody>
      </p:sp>
      <p:sp>
        <p:nvSpPr>
          <p:cNvPr id="18" name="Text Placeholder 17">
            <a:extLst>
              <a:ext uri="{FF2B5EF4-FFF2-40B4-BE49-F238E27FC236}">
                <a16:creationId xmlns:a16="http://schemas.microsoft.com/office/drawing/2014/main" id="{B99AE345-1ED6-F54D-B4E8-A6104CDD5ACD}"/>
              </a:ext>
            </a:extLst>
          </p:cNvPr>
          <p:cNvSpPr>
            <a:spLocks noGrp="1"/>
          </p:cNvSpPr>
          <p:nvPr>
            <p:ph type="body" sz="quarter" idx="16" hasCustomPrompt="1"/>
          </p:nvPr>
        </p:nvSpPr>
        <p:spPr>
          <a:xfrm>
            <a:off x="576000" y="5364357"/>
            <a:ext cx="5448563" cy="284421"/>
          </a:xfrm>
        </p:spPr>
        <p:txBody>
          <a:bodyPr wrap="square">
            <a:noAutofit/>
          </a:bodyPr>
          <a:lstStyle>
            <a:lvl1pPr marL="0" indent="0">
              <a:lnSpc>
                <a:spcPct val="90000"/>
              </a:lnSpc>
              <a:buNone/>
              <a:defRPr sz="1800" baseline="0">
                <a:solidFill>
                  <a:schemeClr val="tx1"/>
                </a:solidFill>
              </a:defRPr>
            </a:lvl1pPr>
          </a:lstStyle>
          <a:p>
            <a:pPr lvl="0"/>
            <a:r>
              <a:rPr lang="en-US"/>
              <a:t>+x xx </a:t>
            </a:r>
            <a:r>
              <a:rPr lang="en-US" err="1"/>
              <a:t>xxxx</a:t>
            </a:r>
            <a:r>
              <a:rPr lang="en-US"/>
              <a:t> </a:t>
            </a:r>
            <a:r>
              <a:rPr lang="en-US" err="1"/>
              <a:t>xxxx</a:t>
            </a:r>
            <a:endParaRPr lang="en-US"/>
          </a:p>
        </p:txBody>
      </p:sp>
      <p:sp>
        <p:nvSpPr>
          <p:cNvPr id="20" name="Text Placeholder 17">
            <a:extLst>
              <a:ext uri="{FF2B5EF4-FFF2-40B4-BE49-F238E27FC236}">
                <a16:creationId xmlns:a16="http://schemas.microsoft.com/office/drawing/2014/main" id="{AE3E3401-10E0-3244-98CE-EC528138AD79}"/>
              </a:ext>
            </a:extLst>
          </p:cNvPr>
          <p:cNvSpPr>
            <a:spLocks noGrp="1"/>
          </p:cNvSpPr>
          <p:nvPr>
            <p:ph type="body" sz="quarter" idx="17" hasCustomPrompt="1"/>
          </p:nvPr>
        </p:nvSpPr>
        <p:spPr>
          <a:xfrm>
            <a:off x="576000" y="5698185"/>
            <a:ext cx="5448563" cy="284421"/>
          </a:xfrm>
        </p:spPr>
        <p:txBody>
          <a:bodyPr wrap="square">
            <a:noAutofit/>
          </a:bodyPr>
          <a:lstStyle>
            <a:lvl1pPr marL="0" indent="0">
              <a:lnSpc>
                <a:spcPct val="90000"/>
              </a:lnSpc>
              <a:buNone/>
              <a:defRPr sz="1800" baseline="0">
                <a:solidFill>
                  <a:schemeClr val="tx1"/>
                </a:solidFill>
              </a:defRPr>
            </a:lvl1pPr>
          </a:lstStyle>
          <a:p>
            <a:pPr lvl="0"/>
            <a:r>
              <a:rPr lang="en-US" err="1"/>
              <a:t>clarivate.com</a:t>
            </a:r>
            <a:endParaRPr lang="en-US"/>
          </a:p>
        </p:txBody>
      </p:sp>
      <p:sp>
        <p:nvSpPr>
          <p:cNvPr id="12" name="Text Placeholder 7">
            <a:extLst>
              <a:ext uri="{FF2B5EF4-FFF2-40B4-BE49-F238E27FC236}">
                <a16:creationId xmlns:a16="http://schemas.microsoft.com/office/drawing/2014/main" id="{1B68893F-B369-9E48-9ECB-F598E4090DFE}"/>
              </a:ext>
            </a:extLst>
          </p:cNvPr>
          <p:cNvSpPr>
            <a:spLocks noGrp="1"/>
          </p:cNvSpPr>
          <p:nvPr>
            <p:ph type="body" sz="quarter" idx="13" hasCustomPrompt="1"/>
          </p:nvPr>
        </p:nvSpPr>
        <p:spPr>
          <a:xfrm>
            <a:off x="576000" y="2386673"/>
            <a:ext cx="5448564" cy="1459930"/>
          </a:xfrm>
        </p:spPr>
        <p:txBody>
          <a:bodyPr>
            <a:noAutofit/>
          </a:bodyPr>
          <a:lstStyle>
            <a:lvl1pPr marL="0" indent="0">
              <a:buNone/>
              <a:defRPr sz="4600" b="1" spc="0" baseline="0">
                <a:solidFill>
                  <a:schemeClr val="tx1"/>
                </a:solidFill>
              </a:defRPr>
            </a:lvl1pPr>
          </a:lstStyle>
          <a:p>
            <a:pPr lvl="0"/>
            <a:r>
              <a:rPr lang="en-US"/>
              <a:t>Thank you</a:t>
            </a:r>
          </a:p>
        </p:txBody>
      </p:sp>
    </p:spTree>
    <p:extLst>
      <p:ext uri="{BB962C8B-B14F-4D97-AF65-F5344CB8AC3E}">
        <p14:creationId xmlns:p14="http://schemas.microsoft.com/office/powerpoint/2010/main" val="323941560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 Col. Conten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1C15A57-32B2-4B0C-B9F7-2D7336AAD3AF}"/>
              </a:ext>
            </a:extLst>
          </p:cNvPr>
          <p:cNvSpPr>
            <a:spLocks noGrp="1"/>
          </p:cNvSpPr>
          <p:nvPr>
            <p:ph type="body" sz="quarter" idx="16"/>
          </p:nvPr>
        </p:nvSpPr>
        <p:spPr>
          <a:xfrm>
            <a:off x="541338" y="1115425"/>
            <a:ext cx="11193462" cy="314325"/>
          </a:xfrm>
          <a:prstGeom prst="rect">
            <a:avLst/>
          </a:prstGeom>
        </p:spPr>
        <p:txBody>
          <a:bodyPr lIns="0" tIns="0" bIns="0"/>
          <a:lstStyle>
            <a:lvl1pPr marL="0" indent="0">
              <a:lnSpc>
                <a:spcPct val="100000"/>
              </a:lnSpc>
              <a:spcBef>
                <a:spcPts val="0"/>
              </a:spcBef>
              <a:spcAft>
                <a:spcPts val="0"/>
              </a:spcAft>
              <a:buFontTx/>
              <a:buNone/>
              <a:defRPr sz="1600" b="1">
                <a:latin typeface="+mj-lt"/>
              </a:defRPr>
            </a:lvl1pPr>
            <a:lvl2pPr>
              <a:defRPr sz="1600" b="0">
                <a:latin typeface="+mj-lt"/>
              </a:defRPr>
            </a:lvl2pPr>
            <a:lvl3pPr>
              <a:defRPr sz="1600" b="0">
                <a:latin typeface="+mj-lt"/>
              </a:defRPr>
            </a:lvl3pPr>
            <a:lvl4pPr>
              <a:defRPr sz="1600" b="0">
                <a:latin typeface="+mj-lt"/>
              </a:defRPr>
            </a:lvl4pPr>
            <a:lvl5pPr>
              <a:defRPr sz="1600" b="0">
                <a:latin typeface="+mj-lt"/>
              </a:defRPr>
            </a:lvl5pPr>
          </a:lstStyle>
          <a:p>
            <a:pPr lvl="0"/>
            <a:r>
              <a:rPr lang="en-US"/>
              <a:t>Edit Master text styles</a:t>
            </a:r>
          </a:p>
        </p:txBody>
      </p:sp>
      <p:sp>
        <p:nvSpPr>
          <p:cNvPr id="6" name="Content Placeholder 5">
            <a:extLst>
              <a:ext uri="{FF2B5EF4-FFF2-40B4-BE49-F238E27FC236}">
                <a16:creationId xmlns:a16="http://schemas.microsoft.com/office/drawing/2014/main" id="{46D766E4-AFAE-5846-A6D2-BF5A4AFD07DC}"/>
              </a:ext>
            </a:extLst>
          </p:cNvPr>
          <p:cNvSpPr>
            <a:spLocks noGrp="1"/>
          </p:cNvSpPr>
          <p:nvPr>
            <p:ph sz="quarter" idx="18"/>
          </p:nvPr>
        </p:nvSpPr>
        <p:spPr>
          <a:xfrm>
            <a:off x="533400" y="1560513"/>
            <a:ext cx="11277600" cy="46116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4B3305D1-0BD2-304A-8EDF-CAE67679E2FE}"/>
              </a:ext>
            </a:extLst>
          </p:cNvPr>
          <p:cNvSpPr>
            <a:spLocks noGrp="1"/>
          </p:cNvSpPr>
          <p:nvPr>
            <p:ph type="ftr" sz="quarter" idx="19"/>
          </p:nvPr>
        </p:nvSpPr>
        <p:spPr/>
        <p:txBody>
          <a:bodyPr/>
          <a:lstStyle/>
          <a:p>
            <a:r>
              <a:rPr lang="en-US"/>
              <a:t>November Marketing Town Hall</a:t>
            </a:r>
            <a:endParaRPr lang="en-US">
              <a:solidFill>
                <a:schemeClr val="tx2"/>
              </a:solidFill>
            </a:endParaRPr>
          </a:p>
        </p:txBody>
      </p:sp>
      <p:sp>
        <p:nvSpPr>
          <p:cNvPr id="8" name="Title 7">
            <a:extLst>
              <a:ext uri="{FF2B5EF4-FFF2-40B4-BE49-F238E27FC236}">
                <a16:creationId xmlns:a16="http://schemas.microsoft.com/office/drawing/2014/main" id="{3042F16A-9416-3443-828D-CD98A517FB6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1649585"/>
      </p:ext>
    </p:extLst>
  </p:cSld>
  <p:clrMapOvr>
    <a:masterClrMapping/>
  </p:clrMapOvr>
  <p:transition spd="med"/>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theme" Target="../theme/theme2.xml"/><Relationship Id="rId1"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8F38E8-70C3-524E-B05F-8D4D1A46C352}"/>
              </a:ext>
            </a:extLst>
          </p:cNvPr>
          <p:cNvSpPr>
            <a:spLocks noGrp="1"/>
          </p:cNvSpPr>
          <p:nvPr>
            <p:ph type="title"/>
          </p:nvPr>
        </p:nvSpPr>
        <p:spPr>
          <a:xfrm>
            <a:off x="566699" y="825019"/>
            <a:ext cx="8329649" cy="387093"/>
          </a:xfrm>
          <a:prstGeom prst="rect">
            <a:avLst/>
          </a:prstGeom>
        </p:spPr>
        <p:txBody>
          <a:bodyPr vert="horz" lIns="0" tIns="0" rIns="0" bIns="0" rtlCol="0" anchor="t">
            <a:no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18050ED-1F67-F84D-AEDB-66D6E6B63112}"/>
              </a:ext>
            </a:extLst>
          </p:cNvPr>
          <p:cNvSpPr>
            <a:spLocks noGrp="1"/>
          </p:cNvSpPr>
          <p:nvPr>
            <p:ph type="body" idx="1"/>
          </p:nvPr>
        </p:nvSpPr>
        <p:spPr>
          <a:xfrm>
            <a:off x="566701" y="1812926"/>
            <a:ext cx="8329649" cy="454818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close up of a flower&#10;&#10;Description automatically generated">
            <a:extLst>
              <a:ext uri="{FF2B5EF4-FFF2-40B4-BE49-F238E27FC236}">
                <a16:creationId xmlns:a16="http://schemas.microsoft.com/office/drawing/2014/main" id="{4A827D05-A8CC-AE4A-8E28-46ED62337B6B}"/>
              </a:ext>
            </a:extLst>
          </p:cNvPr>
          <p:cNvPicPr>
            <a:picLocks noChangeAspect="1"/>
          </p:cNvPicPr>
          <p:nvPr userDrawn="1"/>
        </p:nvPicPr>
        <p:blipFill>
          <a:blip r:embed="rId99"/>
          <a:stretch>
            <a:fillRect/>
          </a:stretch>
        </p:blipFill>
        <p:spPr>
          <a:xfrm>
            <a:off x="450699" y="6361114"/>
            <a:ext cx="1629410" cy="487847"/>
          </a:xfrm>
          <a:prstGeom prst="rect">
            <a:avLst/>
          </a:prstGeom>
        </p:spPr>
      </p:pic>
    </p:spTree>
    <p:extLst>
      <p:ext uri="{BB962C8B-B14F-4D97-AF65-F5344CB8AC3E}">
        <p14:creationId xmlns:p14="http://schemas.microsoft.com/office/powerpoint/2010/main" val="1080111700"/>
      </p:ext>
    </p:extLst>
  </p:cSld>
  <p:clrMap bg1="lt1" tx1="dk1" bg2="lt2" tx2="dk2" accent1="accent1" accent2="accent2" accent3="accent3" accent4="accent4" accent5="accent5" accent6="accent6" hlink="hlink" folHlink="folHlink"/>
  <p:sldLayoutIdLst>
    <p:sldLayoutId id="2147484162" r:id="rId1"/>
    <p:sldLayoutId id="2147484160" r:id="rId2"/>
    <p:sldLayoutId id="2147484159" r:id="rId3"/>
    <p:sldLayoutId id="2147483911" r:id="rId4"/>
    <p:sldLayoutId id="2147484044" r:id="rId5"/>
    <p:sldLayoutId id="2147483913" r:id="rId6"/>
    <p:sldLayoutId id="2147483968" r:id="rId7"/>
    <p:sldLayoutId id="2147483972" r:id="rId8"/>
    <p:sldLayoutId id="2147484033" r:id="rId9"/>
    <p:sldLayoutId id="2147484043" r:id="rId10"/>
    <p:sldLayoutId id="2147484035" r:id="rId11"/>
    <p:sldLayoutId id="2147484036" r:id="rId12"/>
    <p:sldLayoutId id="2147484045" r:id="rId13"/>
    <p:sldLayoutId id="2147484037" r:id="rId14"/>
    <p:sldLayoutId id="2147483915" r:id="rId15"/>
    <p:sldLayoutId id="2147483916" r:id="rId16"/>
    <p:sldLayoutId id="2147483917" r:id="rId17"/>
    <p:sldLayoutId id="2147483993" r:id="rId18"/>
    <p:sldLayoutId id="2147483994" r:id="rId19"/>
    <p:sldLayoutId id="2147484012" r:id="rId20"/>
    <p:sldLayoutId id="2147483923" r:id="rId21"/>
    <p:sldLayoutId id="2147483924" r:id="rId22"/>
    <p:sldLayoutId id="2147483981" r:id="rId23"/>
    <p:sldLayoutId id="2147484001" r:id="rId24"/>
    <p:sldLayoutId id="2147483935" r:id="rId25"/>
    <p:sldLayoutId id="2147483936" r:id="rId26"/>
    <p:sldLayoutId id="2147483976" r:id="rId27"/>
    <p:sldLayoutId id="2147483985" r:id="rId28"/>
    <p:sldLayoutId id="2147483965" r:id="rId29"/>
    <p:sldLayoutId id="2147483977" r:id="rId30"/>
    <p:sldLayoutId id="2147484017" r:id="rId31"/>
    <p:sldLayoutId id="2147484018" r:id="rId32"/>
    <p:sldLayoutId id="2147483938" r:id="rId33"/>
    <p:sldLayoutId id="2147483939" r:id="rId34"/>
    <p:sldLayoutId id="2147483963" r:id="rId35"/>
    <p:sldLayoutId id="2147483940" r:id="rId36"/>
    <p:sldLayoutId id="2147484019" r:id="rId37"/>
    <p:sldLayoutId id="2147483992" r:id="rId38"/>
    <p:sldLayoutId id="2147484003" r:id="rId39"/>
    <p:sldLayoutId id="2147483942" r:id="rId40"/>
    <p:sldLayoutId id="2147484020" r:id="rId41"/>
    <p:sldLayoutId id="2147483943" r:id="rId42"/>
    <p:sldLayoutId id="2147483944" r:id="rId43"/>
    <p:sldLayoutId id="2147483945" r:id="rId44"/>
    <p:sldLayoutId id="2147484047" r:id="rId45"/>
    <p:sldLayoutId id="2147484021" r:id="rId46"/>
    <p:sldLayoutId id="2147483975" r:id="rId47"/>
    <p:sldLayoutId id="2147483995" r:id="rId48"/>
    <p:sldLayoutId id="2147484022" r:id="rId49"/>
    <p:sldLayoutId id="2147484023" r:id="rId50"/>
    <p:sldLayoutId id="2147483947" r:id="rId51"/>
    <p:sldLayoutId id="2147484010" r:id="rId52"/>
    <p:sldLayoutId id="2147484006" r:id="rId53"/>
    <p:sldLayoutId id="2147484004" r:id="rId54"/>
    <p:sldLayoutId id="2147484005" r:id="rId55"/>
    <p:sldLayoutId id="2147484024" r:id="rId56"/>
    <p:sldLayoutId id="2147484025" r:id="rId57"/>
    <p:sldLayoutId id="2147484008" r:id="rId58"/>
    <p:sldLayoutId id="2147484009" r:id="rId59"/>
    <p:sldLayoutId id="2147484026" r:id="rId60"/>
    <p:sldLayoutId id="2147484015" r:id="rId61"/>
    <p:sldLayoutId id="2147483950" r:id="rId62"/>
    <p:sldLayoutId id="2147483966" r:id="rId63"/>
    <p:sldLayoutId id="2147484014" r:id="rId64"/>
    <p:sldLayoutId id="2147483953" r:id="rId65"/>
    <p:sldLayoutId id="2147484031" r:id="rId66"/>
    <p:sldLayoutId id="2147483954" r:id="rId67"/>
    <p:sldLayoutId id="2147484032" r:id="rId68"/>
    <p:sldLayoutId id="2147483958" r:id="rId69"/>
    <p:sldLayoutId id="2147483986" r:id="rId70"/>
    <p:sldLayoutId id="2147483987" r:id="rId71"/>
    <p:sldLayoutId id="2147484027" r:id="rId72"/>
    <p:sldLayoutId id="2147483988" r:id="rId73"/>
    <p:sldLayoutId id="2147483989" r:id="rId74"/>
    <p:sldLayoutId id="2147483990" r:id="rId75"/>
    <p:sldLayoutId id="2147484030" r:id="rId76"/>
    <p:sldLayoutId id="2147483991" r:id="rId77"/>
    <p:sldLayoutId id="2147483869" r:id="rId78"/>
    <p:sldLayoutId id="2147483867" r:id="rId79"/>
    <p:sldLayoutId id="2147483868" r:id="rId80"/>
    <p:sldLayoutId id="2147483969" r:id="rId81"/>
    <p:sldLayoutId id="2147483971" r:id="rId82"/>
    <p:sldLayoutId id="2147484038" r:id="rId83"/>
    <p:sldLayoutId id="2147484039" r:id="rId84"/>
    <p:sldLayoutId id="2147484040" r:id="rId85"/>
    <p:sldLayoutId id="2147484041" r:id="rId86"/>
    <p:sldLayoutId id="2147484042" r:id="rId87"/>
    <p:sldLayoutId id="2147484046" r:id="rId88"/>
    <p:sldLayoutId id="2147484147" r:id="rId89"/>
    <p:sldLayoutId id="2147484150" r:id="rId90"/>
    <p:sldLayoutId id="2147484151" r:id="rId91"/>
    <p:sldLayoutId id="2147484156" r:id="rId92"/>
    <p:sldLayoutId id="2147484157" r:id="rId93"/>
    <p:sldLayoutId id="2147484158" r:id="rId94"/>
    <p:sldLayoutId id="2147484164" r:id="rId95"/>
    <p:sldLayoutId id="2147484165" r:id="rId96"/>
    <p:sldLayoutId id="2147484166" r:id="rId97"/>
  </p:sldLayoutIdLst>
  <p:hf hdr="0" dt="0"/>
  <p:txStyles>
    <p:titleStyle>
      <a:lvl1pPr algn="l" defTabSz="914377" rtl="0" eaLnBrk="1" latinLnBrk="0" hangingPunct="1">
        <a:lnSpc>
          <a:spcPct val="90000"/>
        </a:lnSpc>
        <a:spcBef>
          <a:spcPct val="0"/>
        </a:spcBef>
        <a:buNone/>
        <a:defRPr sz="3000" b="1" kern="1200">
          <a:solidFill>
            <a:schemeClr val="tx1"/>
          </a:solidFill>
          <a:latin typeface="+mj-lt"/>
          <a:ea typeface="+mj-ea"/>
          <a:cs typeface="+mj-cs"/>
        </a:defRPr>
      </a:lvl1pPr>
    </p:titleStyle>
    <p:bodyStyle>
      <a:lvl1pPr marL="360000" indent="-360000" algn="l" defTabSz="914377" rtl="0" eaLnBrk="1" latinLnBrk="0" hangingPunct="1">
        <a:lnSpc>
          <a:spcPct val="100000"/>
        </a:lnSpc>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1pPr>
      <a:lvl2pPr marL="790575" indent="-384175" algn="l" defTabSz="914377" rtl="0" eaLnBrk="1" latinLnBrk="0" hangingPunct="1">
        <a:lnSpc>
          <a:spcPct val="100000"/>
        </a:lnSpc>
        <a:spcBef>
          <a:spcPts val="500"/>
        </a:spcBef>
        <a:spcAft>
          <a:spcPts val="600"/>
        </a:spcAft>
        <a:buClr>
          <a:schemeClr val="accent1"/>
        </a:buClr>
        <a:buFont typeface=".AppleSystemUIFont"/>
        <a:buChar char="–"/>
        <a:tabLst/>
        <a:defRPr sz="2400" kern="1200">
          <a:solidFill>
            <a:schemeClr val="tx1"/>
          </a:solidFill>
          <a:latin typeface="+mn-lt"/>
          <a:ea typeface="+mn-ea"/>
          <a:cs typeface="+mn-cs"/>
        </a:defRPr>
      </a:lvl2pPr>
      <a:lvl3pPr marL="1085850" indent="-284163" algn="l" defTabSz="914377" rtl="0" eaLnBrk="1" latinLnBrk="0" hangingPunct="1">
        <a:lnSpc>
          <a:spcPct val="100000"/>
        </a:lnSpc>
        <a:spcBef>
          <a:spcPts val="500"/>
        </a:spcBef>
        <a:spcAft>
          <a:spcPts val="600"/>
        </a:spcAft>
        <a:buClr>
          <a:schemeClr val="accent1"/>
        </a:buClr>
        <a:buFont typeface=".AppleSystemUIFont"/>
        <a:buChar char="–"/>
        <a:tabLst/>
        <a:defRPr sz="2000" kern="1200">
          <a:solidFill>
            <a:schemeClr val="tx1"/>
          </a:solidFill>
          <a:latin typeface="+mn-lt"/>
          <a:ea typeface="+mn-ea"/>
          <a:cs typeface="+mn-cs"/>
        </a:defRPr>
      </a:lvl3pPr>
      <a:lvl4pPr marL="1381125" indent="-295275" algn="l" defTabSz="914377" rtl="0" eaLnBrk="1" latinLnBrk="0" hangingPunct="1">
        <a:lnSpc>
          <a:spcPct val="100000"/>
        </a:lnSpc>
        <a:spcBef>
          <a:spcPts val="500"/>
        </a:spcBef>
        <a:spcAft>
          <a:spcPts val="600"/>
        </a:spcAft>
        <a:buClr>
          <a:schemeClr val="accent1"/>
        </a:buClr>
        <a:buFont typeface=".AppleSystemUIFont"/>
        <a:buChar char="–"/>
        <a:tabLst/>
        <a:defRPr sz="2000" kern="1200">
          <a:solidFill>
            <a:schemeClr val="tx1"/>
          </a:solidFill>
          <a:latin typeface="+mn-lt"/>
          <a:ea typeface="+mn-ea"/>
          <a:cs typeface="+mn-cs"/>
        </a:defRPr>
      </a:lvl4pPr>
      <a:lvl5pPr marL="1604963" indent="-223838" algn="l" defTabSz="914377" rtl="0" eaLnBrk="1" latinLnBrk="0" hangingPunct="1">
        <a:lnSpc>
          <a:spcPct val="100000"/>
        </a:lnSpc>
        <a:spcBef>
          <a:spcPts val="500"/>
        </a:spcBef>
        <a:spcAft>
          <a:spcPts val="600"/>
        </a:spcAft>
        <a:buClr>
          <a:schemeClr val="accent1"/>
        </a:buClr>
        <a:buFont typeface=".AppleSystemUIFont"/>
        <a:buChar char="–"/>
        <a:tabLst/>
        <a:defRPr sz="2000" kern="1200">
          <a:solidFill>
            <a:schemeClr val="tx1"/>
          </a:solidFill>
          <a:latin typeface="+mn-lt"/>
          <a:ea typeface="+mn-ea"/>
          <a:cs typeface="+mn-cs"/>
        </a:defRPr>
      </a:lvl5pPr>
      <a:lvl6pPr marL="1656000" indent="-504000" algn="l" defTabSz="914377" rtl="0" eaLnBrk="1" latinLnBrk="0" hangingPunct="1">
        <a:lnSpc>
          <a:spcPct val="90000"/>
        </a:lnSpc>
        <a:spcBef>
          <a:spcPts val="500"/>
        </a:spcBef>
        <a:buFont typeface=".AppleSystemUIFont"/>
        <a:buChar char="–"/>
        <a:defRPr sz="1800" kern="1200">
          <a:solidFill>
            <a:schemeClr val="bg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8" pos="7423" userDrawn="1">
          <p15:clr>
            <a:srgbClr val="F26B43"/>
          </p15:clr>
        </p15:guide>
        <p15:guide id="39" pos="235" userDrawn="1">
          <p15:clr>
            <a:srgbClr val="F26B43"/>
          </p15:clr>
        </p15:guide>
        <p15:guide id="40" orient="horz" pos="967" userDrawn="1">
          <p15:clr>
            <a:srgbClr val="F26B43"/>
          </p15:clr>
        </p15:guide>
        <p15:guide id="41" orient="horz" pos="257" userDrawn="1">
          <p15:clr>
            <a:srgbClr val="F26B43"/>
          </p15:clr>
        </p15:guide>
        <p15:guide id="42" pos="733" userDrawn="1">
          <p15:clr>
            <a:srgbClr val="F26B43"/>
          </p15:clr>
        </p15:guide>
        <p15:guide id="43" pos="846" userDrawn="1">
          <p15:clr>
            <a:srgbClr val="F26B43"/>
          </p15:clr>
        </p15:guide>
        <p15:guide id="44" pos="1345" userDrawn="1">
          <p15:clr>
            <a:srgbClr val="F26B43"/>
          </p15:clr>
        </p15:guide>
        <p15:guide id="45" pos="1454" userDrawn="1">
          <p15:clr>
            <a:srgbClr val="F26B43"/>
          </p15:clr>
        </p15:guide>
        <p15:guide id="46" pos="1944" userDrawn="1">
          <p15:clr>
            <a:srgbClr val="F26B43"/>
          </p15:clr>
        </p15:guide>
        <p15:guide id="47" pos="2062" userDrawn="1">
          <p15:clr>
            <a:srgbClr val="F26B43"/>
          </p15:clr>
        </p15:guide>
        <p15:guide id="48" pos="2556" userDrawn="1">
          <p15:clr>
            <a:srgbClr val="F26B43"/>
          </p15:clr>
        </p15:guide>
        <p15:guide id="49" pos="2676" userDrawn="1">
          <p15:clr>
            <a:srgbClr val="F26B43"/>
          </p15:clr>
        </p15:guide>
        <p15:guide id="50" pos="3168" userDrawn="1">
          <p15:clr>
            <a:srgbClr val="F26B43"/>
          </p15:clr>
        </p15:guide>
        <p15:guide id="51" pos="3284" userDrawn="1">
          <p15:clr>
            <a:srgbClr val="F26B43"/>
          </p15:clr>
        </p15:guide>
        <p15:guide id="52" pos="3776" userDrawn="1">
          <p15:clr>
            <a:srgbClr val="F26B43"/>
          </p15:clr>
        </p15:guide>
        <p15:guide id="53" pos="3894" userDrawn="1">
          <p15:clr>
            <a:srgbClr val="F26B43"/>
          </p15:clr>
        </p15:guide>
        <p15:guide id="54" pos="4388" userDrawn="1">
          <p15:clr>
            <a:srgbClr val="F26B43"/>
          </p15:clr>
        </p15:guide>
        <p15:guide id="55" pos="4508" userDrawn="1">
          <p15:clr>
            <a:srgbClr val="F26B43"/>
          </p15:clr>
        </p15:guide>
        <p15:guide id="56" pos="4998" userDrawn="1">
          <p15:clr>
            <a:srgbClr val="F26B43"/>
          </p15:clr>
        </p15:guide>
        <p15:guide id="57" pos="5112" userDrawn="1">
          <p15:clr>
            <a:srgbClr val="F26B43"/>
          </p15:clr>
        </p15:guide>
        <p15:guide id="58" pos="5604" userDrawn="1">
          <p15:clr>
            <a:srgbClr val="F26B43"/>
          </p15:clr>
        </p15:guide>
        <p15:guide id="59" pos="5722" userDrawn="1">
          <p15:clr>
            <a:srgbClr val="F26B43"/>
          </p15:clr>
        </p15:guide>
        <p15:guide id="60" pos="6199" userDrawn="1">
          <p15:clr>
            <a:srgbClr val="F26B43"/>
          </p15:clr>
        </p15:guide>
        <p15:guide id="61" pos="6312" userDrawn="1">
          <p15:clr>
            <a:srgbClr val="F26B43"/>
          </p15:clr>
        </p15:guide>
        <p15:guide id="62" pos="6824" userDrawn="1">
          <p15:clr>
            <a:srgbClr val="F26B43"/>
          </p15:clr>
        </p15:guide>
        <p15:guide id="63" pos="6944" userDrawn="1">
          <p15:clr>
            <a:srgbClr val="F26B43"/>
          </p15:clr>
        </p15:guide>
        <p15:guide id="64" orient="horz" pos="512" userDrawn="1">
          <p15:clr>
            <a:srgbClr val="F26B43"/>
          </p15:clr>
        </p15:guide>
        <p15:guide id="65" orient="horz" pos="1142" userDrawn="1">
          <p15:clr>
            <a:srgbClr val="F26B43"/>
          </p15:clr>
        </p15:guide>
        <p15:guide id="66" orient="horz" pos="4007" userDrawn="1">
          <p15:clr>
            <a:srgbClr val="F26B43"/>
          </p15:clr>
        </p15:guide>
        <p15:guide id="67"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1F62281-447F-481F-A1F6-639C3256E832}"/>
              </a:ext>
            </a:extLst>
          </p:cNvPr>
          <p:cNvSpPr/>
          <p:nvPr userDrawn="1"/>
        </p:nvSpPr>
        <p:spPr>
          <a:xfrm>
            <a:off x="0" y="6766560"/>
            <a:ext cx="12192000"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b="0" i="0">
              <a:solidFill>
                <a:schemeClr val="lt1"/>
              </a:solidFill>
              <a:latin typeface="Arial" panose="020B0604020202020204" pitchFamily="34" charset="0"/>
            </a:endParaRPr>
          </a:p>
        </p:txBody>
      </p:sp>
      <p:pic>
        <p:nvPicPr>
          <p:cNvPr id="6" name="Picture 6">
            <a:extLst>
              <a:ext uri="{FF2B5EF4-FFF2-40B4-BE49-F238E27FC236}">
                <a16:creationId xmlns:a16="http://schemas.microsoft.com/office/drawing/2014/main" id="{DD42EA68-4445-45A6-AEC0-1A5A78722C10}"/>
              </a:ext>
            </a:extLst>
          </p:cNvPr>
          <p:cNvPicPr>
            <a:picLocks noChangeAspect="1"/>
          </p:cNvPicPr>
          <p:nvPr userDrawn="1"/>
        </p:nvPicPr>
        <p:blipFill>
          <a:blip r:embed="rId3"/>
          <a:stretch>
            <a:fillRect/>
          </a:stretch>
        </p:blipFill>
        <p:spPr>
          <a:xfrm>
            <a:off x="533400" y="6296566"/>
            <a:ext cx="646446" cy="342236"/>
          </a:xfrm>
          <a:prstGeom prst="rect">
            <a:avLst/>
          </a:prstGeom>
        </p:spPr>
      </p:pic>
      <p:sp>
        <p:nvSpPr>
          <p:cNvPr id="7" name="Title Placeholder 6">
            <a:extLst>
              <a:ext uri="{FF2B5EF4-FFF2-40B4-BE49-F238E27FC236}">
                <a16:creationId xmlns:a16="http://schemas.microsoft.com/office/drawing/2014/main" id="{3E932BAA-96F2-4422-8392-0E86FD15B26A}"/>
              </a:ext>
            </a:extLst>
          </p:cNvPr>
          <p:cNvSpPr>
            <a:spLocks noGrp="1" noChangeAspect="1"/>
          </p:cNvSpPr>
          <p:nvPr>
            <p:ph type="title"/>
          </p:nvPr>
        </p:nvSpPr>
        <p:spPr>
          <a:xfrm>
            <a:off x="533400" y="304801"/>
            <a:ext cx="11199558" cy="696044"/>
          </a:xfrm>
          <a:prstGeom prst="rect">
            <a:avLst/>
          </a:prstGeom>
        </p:spPr>
        <p:txBody>
          <a:bodyPr vert="horz" lIns="0" tIns="0" rIns="0" bIns="0" rtlCol="0" anchor="b" anchorCtr="0">
            <a:noAutofit/>
          </a:bodyPr>
          <a:lstStyle/>
          <a:p>
            <a:r>
              <a:rPr lang="en-US"/>
              <a:t>Click to edit Master title style</a:t>
            </a:r>
          </a:p>
        </p:txBody>
      </p:sp>
      <p:sp>
        <p:nvSpPr>
          <p:cNvPr id="8" name="Zástupný symbol pro číslo snímku 4">
            <a:extLst>
              <a:ext uri="{FF2B5EF4-FFF2-40B4-BE49-F238E27FC236}">
                <a16:creationId xmlns:a16="http://schemas.microsoft.com/office/drawing/2014/main" id="{C740174F-EBBB-5045-B15C-E008B26322A5}"/>
              </a:ext>
            </a:extLst>
          </p:cNvPr>
          <p:cNvSpPr txBox="1">
            <a:spLocks/>
          </p:cNvSpPr>
          <p:nvPr userDrawn="1"/>
        </p:nvSpPr>
        <p:spPr>
          <a:xfrm>
            <a:off x="8989758" y="6296566"/>
            <a:ext cx="2743200" cy="332834"/>
          </a:xfrm>
          <a:prstGeom prst="rect">
            <a:avLst/>
          </a:prstGeom>
        </p:spPr>
        <p:txBody>
          <a:bodyPr vert="horz" lIns="0" tIns="45720" rIns="0" bIns="45720" rtlCol="0" anchor="ctr"/>
          <a:lstStyle>
            <a:defPPr>
              <a:defRPr lang="en-US"/>
            </a:defPPr>
            <a:lvl1pPr marL="0" algn="r" defTabSz="914400" rtl="0" eaLnBrk="1" latinLnBrk="0" hangingPunct="1">
              <a:defRPr sz="1000" b="0" i="0" kern="1200">
                <a:solidFill>
                  <a:schemeClr val="tx2"/>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E234AD-F424-E34E-8E8F-B6D6F32B0CFA}" type="slidenum">
              <a:rPr lang="en-GB" sz="900" smtClean="0">
                <a:solidFill>
                  <a:schemeClr val="tx2"/>
                </a:solidFill>
              </a:rPr>
              <a:pPr/>
              <a:t>‹#›</a:t>
            </a:fld>
            <a:endParaRPr lang="en-GB" sz="900">
              <a:solidFill>
                <a:schemeClr val="tx2"/>
              </a:solidFill>
            </a:endParaRPr>
          </a:p>
        </p:txBody>
      </p:sp>
      <p:sp>
        <p:nvSpPr>
          <p:cNvPr id="3" name="Text Placeholder 2">
            <a:extLst>
              <a:ext uri="{FF2B5EF4-FFF2-40B4-BE49-F238E27FC236}">
                <a16:creationId xmlns:a16="http://schemas.microsoft.com/office/drawing/2014/main" id="{D675D4D9-3EE5-304A-B891-AEFA517AF70C}"/>
              </a:ext>
            </a:extLst>
          </p:cNvPr>
          <p:cNvSpPr>
            <a:spLocks noGrp="1"/>
          </p:cNvSpPr>
          <p:nvPr>
            <p:ph type="body" idx="1"/>
          </p:nvPr>
        </p:nvSpPr>
        <p:spPr>
          <a:xfrm>
            <a:off x="533400" y="1560513"/>
            <a:ext cx="11193462" cy="4611687"/>
          </a:xfrm>
          <a:prstGeom prst="rect">
            <a:avLst/>
          </a:prstGeom>
        </p:spPr>
        <p:txBody>
          <a:bodyPr vert="horz" lIns="0" tIns="45720" rIns="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31B9FFD-876B-0B4D-8F9E-21D84E82593D}"/>
              </a:ext>
            </a:extLst>
          </p:cNvPr>
          <p:cNvSpPr>
            <a:spLocks noGrp="1"/>
          </p:cNvSpPr>
          <p:nvPr>
            <p:ph type="ftr" sz="quarter" idx="3"/>
          </p:nvPr>
        </p:nvSpPr>
        <p:spPr>
          <a:xfrm>
            <a:off x="1371599" y="6302963"/>
            <a:ext cx="10105697" cy="320041"/>
          </a:xfrm>
          <a:prstGeom prst="rect">
            <a:avLst/>
          </a:prstGeom>
        </p:spPr>
        <p:txBody>
          <a:bodyPr vert="horz" lIns="0" tIns="45720" rIns="0" bIns="45720" rtlCol="0" anchor="ctr"/>
          <a:lstStyle>
            <a:lvl1pPr marL="0" marR="0" indent="0" algn="l" defTabSz="914400" rtl="0" eaLnBrk="1" fontAlgn="auto" latinLnBrk="0" hangingPunct="1">
              <a:lnSpc>
                <a:spcPct val="100000"/>
              </a:lnSpc>
              <a:spcBef>
                <a:spcPts val="0"/>
              </a:spcBef>
              <a:spcAft>
                <a:spcPts val="0"/>
              </a:spcAft>
              <a:buClrTx/>
              <a:buSzTx/>
              <a:buFontTx/>
              <a:buNone/>
              <a:tabLst/>
              <a:defRPr sz="900">
                <a:solidFill>
                  <a:schemeClr val="tx2"/>
                </a:solidFill>
              </a:defRPr>
            </a:lvl1pPr>
          </a:lstStyle>
          <a:p>
            <a:r>
              <a:rPr lang="en-US"/>
              <a:t>November Marketing Town Hall</a:t>
            </a:r>
            <a:endParaRPr lang="en-US">
              <a:solidFill>
                <a:schemeClr val="tx2"/>
              </a:solidFill>
            </a:endParaRPr>
          </a:p>
        </p:txBody>
      </p:sp>
      <p:sp>
        <p:nvSpPr>
          <p:cNvPr id="4" name="Rounded Rectangle 3"/>
          <p:cNvSpPr/>
          <p:nvPr userDrawn="1"/>
        </p:nvSpPr>
        <p:spPr>
          <a:xfrm>
            <a:off x="11083896" y="161245"/>
            <a:ext cx="940332" cy="401652"/>
          </a:xfrm>
          <a:prstGeom prst="roundRect">
            <a:avLst/>
          </a:prstGeom>
          <a:solidFill>
            <a:schemeClr val="bg1">
              <a:lumMod val="50000"/>
            </a:schemeClr>
          </a:solidFill>
        </p:spPr>
        <p:txBody>
          <a:bodyPr rtlCol="0" anchor="ctr" anchorCtr="0">
            <a:noAutofit/>
          </a:bodyPr>
          <a:lstStyle/>
          <a:p>
            <a:pPr algn="ctr">
              <a:lnSpc>
                <a:spcPct val="120000"/>
              </a:lnSpc>
              <a:spcBef>
                <a:spcPts val="600"/>
              </a:spcBef>
            </a:pPr>
            <a:r>
              <a:rPr lang="en-US" sz="1600" b="1">
                <a:solidFill>
                  <a:schemeClr val="bg1"/>
                </a:solidFill>
              </a:rPr>
              <a:t>Topline</a:t>
            </a:r>
          </a:p>
        </p:txBody>
      </p:sp>
    </p:spTree>
    <p:extLst>
      <p:ext uri="{BB962C8B-B14F-4D97-AF65-F5344CB8AC3E}">
        <p14:creationId xmlns:p14="http://schemas.microsoft.com/office/powerpoint/2010/main" val="1369927729"/>
      </p:ext>
    </p:extLst>
  </p:cSld>
  <p:clrMap bg1="lt1" tx1="dk1" bg2="lt2" tx2="dk2" accent1="accent1" accent2="accent2" accent3="accent3" accent4="accent4" accent5="accent5" accent6="accent6" hlink="hlink" folHlink="folHlink"/>
  <p:sldLayoutIdLst>
    <p:sldLayoutId id="2147484050" r:id="rId1"/>
  </p:sldLayoutIdLst>
  <p:transition spd="med"/>
  <p:hf hdr="0" dt="0"/>
  <p:txStyles>
    <p:titleStyle>
      <a:lvl1pPr algn="l" defTabSz="914400" rtl="0" eaLnBrk="1" latinLnBrk="0" hangingPunct="1">
        <a:lnSpc>
          <a:spcPct val="90000"/>
        </a:lnSpc>
        <a:spcBef>
          <a:spcPct val="0"/>
        </a:spcBef>
        <a:buNone/>
        <a:defRPr sz="2800" b="1" i="0" kern="1200">
          <a:solidFill>
            <a:schemeClr val="tx2"/>
          </a:solidFill>
          <a:latin typeface="+mj-lt"/>
          <a:ea typeface="+mj-ea"/>
          <a:cs typeface="Arial Black" panose="020B0604020202020204" pitchFamily="34" charset="0"/>
        </a:defRPr>
      </a:lvl1pPr>
    </p:titleStyle>
    <p:bodyStyle>
      <a:lvl1pPr marL="0" indent="0" algn="l" defTabSz="914400" rtl="0" eaLnBrk="1" latinLnBrk="0" hangingPunct="1">
        <a:lnSpc>
          <a:spcPct val="120000"/>
        </a:lnSpc>
        <a:spcBef>
          <a:spcPts val="600"/>
        </a:spcBef>
        <a:spcAft>
          <a:spcPts val="0"/>
        </a:spcAft>
        <a:buFont typeface="System Font Regular"/>
        <a:buNone/>
        <a:defRPr lang="en-US" sz="1600" b="0" i="0" kern="1200" dirty="0">
          <a:solidFill>
            <a:schemeClr val="tx2"/>
          </a:solidFill>
          <a:latin typeface="+mn-lt"/>
          <a:ea typeface="+mn-ea"/>
          <a:cs typeface="Arial Black" panose="020B0604020202020204" pitchFamily="34" charset="0"/>
        </a:defRPr>
      </a:lvl1pPr>
      <a:lvl2pPr marL="171450" indent="-157163" algn="l" defTabSz="914400" rtl="0" eaLnBrk="1" latinLnBrk="0" hangingPunct="1">
        <a:lnSpc>
          <a:spcPct val="120000"/>
        </a:lnSpc>
        <a:spcBef>
          <a:spcPts val="600"/>
        </a:spcBef>
        <a:spcAft>
          <a:spcPts val="0"/>
        </a:spcAft>
        <a:buClr>
          <a:schemeClr val="tx2"/>
        </a:buClr>
        <a:buFont typeface="Arial" panose="020B0604020202020204" pitchFamily="34" charset="0"/>
        <a:buChar char="•"/>
        <a:tabLst/>
        <a:defRPr lang="en-US" sz="1600" b="0" i="0" kern="1200" baseline="0" dirty="0" smtClean="0">
          <a:solidFill>
            <a:schemeClr val="tx2"/>
          </a:solidFill>
          <a:latin typeface="+mn-lt"/>
          <a:ea typeface="+mn-ea"/>
          <a:cs typeface="+mn-cs"/>
        </a:defRPr>
      </a:lvl2pPr>
      <a:lvl3pPr marL="344488" indent="-173038" algn="l" defTabSz="914400" rtl="0" eaLnBrk="1" latinLnBrk="0" hangingPunct="1">
        <a:lnSpc>
          <a:spcPct val="120000"/>
        </a:lnSpc>
        <a:spcBef>
          <a:spcPts val="600"/>
        </a:spcBef>
        <a:spcAft>
          <a:spcPts val="0"/>
        </a:spcAft>
        <a:buClr>
          <a:schemeClr val="tx2"/>
        </a:buClr>
        <a:buFont typeface="Arial" panose="020B0604020202020204" pitchFamily="34" charset="0"/>
        <a:buChar char="•"/>
        <a:tabLst/>
        <a:defRPr sz="1400" b="0" i="0" kern="1200">
          <a:solidFill>
            <a:schemeClr val="tx2"/>
          </a:solidFill>
          <a:latin typeface="Arial" panose="020B0604020202020204" pitchFamily="34" charset="0"/>
          <a:ea typeface="+mn-ea"/>
          <a:cs typeface="Arial" panose="020B0604020202020204" pitchFamily="34" charset="0"/>
        </a:defRPr>
      </a:lvl3pPr>
      <a:lvl4pPr marL="579438" indent="-173038" algn="l" defTabSz="914400" rtl="0" eaLnBrk="1" latinLnBrk="0" hangingPunct="1">
        <a:lnSpc>
          <a:spcPct val="120000"/>
        </a:lnSpc>
        <a:spcBef>
          <a:spcPts val="600"/>
        </a:spcBef>
        <a:spcAft>
          <a:spcPts val="0"/>
        </a:spcAft>
        <a:buClr>
          <a:schemeClr val="tx2"/>
        </a:buClr>
        <a:buSzPct val="110000"/>
        <a:buFont typeface="Arial" panose="020B0604020202020204" pitchFamily="34" charset="0"/>
        <a:buChar char="•"/>
        <a:tabLst/>
        <a:defRPr sz="1200" b="0" i="0" kern="1200">
          <a:solidFill>
            <a:schemeClr val="tx2"/>
          </a:solidFill>
          <a:latin typeface="+mn-lt"/>
          <a:ea typeface="+mn-ea"/>
          <a:cs typeface="+mn-cs"/>
        </a:defRPr>
      </a:lvl4pPr>
      <a:lvl5pPr marL="285750" indent="-285750" algn="l" defTabSz="914400" rtl="0" eaLnBrk="1" latinLnBrk="0" hangingPunct="1">
        <a:lnSpc>
          <a:spcPct val="120000"/>
        </a:lnSpc>
        <a:spcBef>
          <a:spcPts val="600"/>
        </a:spcBef>
        <a:spcAft>
          <a:spcPts val="0"/>
        </a:spcAft>
        <a:buClr>
          <a:srgbClr val="A4DBF1"/>
        </a:buClr>
        <a:buSzPct val="110000"/>
        <a:buFontTx/>
        <a:buNone/>
        <a:defRPr sz="1600" b="1" i="0" kern="1200">
          <a:solidFill>
            <a:schemeClr val="accent1"/>
          </a:solidFill>
          <a:latin typeface="+mn-lt"/>
          <a:ea typeface="+mn-ea"/>
          <a:cs typeface="+mn-cs"/>
        </a:defRPr>
      </a:lvl5pPr>
      <a:lvl6pPr marL="0" indent="0" algn="l" defTabSz="914400" rtl="0" eaLnBrk="1" latinLnBrk="0" hangingPunct="1">
        <a:lnSpc>
          <a:spcPct val="120000"/>
        </a:lnSpc>
        <a:spcBef>
          <a:spcPts val="600"/>
        </a:spcBef>
        <a:spcAft>
          <a:spcPts val="0"/>
        </a:spcAft>
        <a:buFontTx/>
        <a:buNone/>
        <a:defRPr sz="1400" b="0" kern="1200">
          <a:solidFill>
            <a:schemeClr val="tx2"/>
          </a:solidFill>
          <a:latin typeface="+mn-lt"/>
          <a:ea typeface="+mn-ea"/>
          <a:cs typeface="+mn-cs"/>
        </a:defRPr>
      </a:lvl6pPr>
      <a:lvl7pPr marL="0" indent="0" algn="l" defTabSz="914400" rtl="0" eaLnBrk="1" latinLnBrk="0" hangingPunct="1">
        <a:lnSpc>
          <a:spcPct val="120000"/>
        </a:lnSpc>
        <a:spcBef>
          <a:spcPts val="600"/>
        </a:spcBef>
        <a:spcAft>
          <a:spcPts val="0"/>
        </a:spcAft>
        <a:buFontTx/>
        <a:buNone/>
        <a:defRPr sz="1400" b="0" i="0" kern="1200" baseline="0">
          <a:solidFill>
            <a:schemeClr val="tx2"/>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336">
          <p15:clr>
            <a:srgbClr val="F26B43"/>
          </p15:clr>
        </p15:guide>
        <p15:guide id="7" orient="horz" pos="4176">
          <p15:clr>
            <a:srgbClr val="F26B43"/>
          </p15:clr>
        </p15:guide>
        <p15:guide id="8" pos="7392">
          <p15:clr>
            <a:srgbClr val="F26B43"/>
          </p15:clr>
        </p15:guide>
        <p15:guide id="9" orient="horz" pos="192">
          <p15:clr>
            <a:srgbClr val="F26B43"/>
          </p15:clr>
        </p15:guide>
        <p15:guide id="10" orient="horz" pos="983">
          <p15:clr>
            <a:srgbClr val="F26B43"/>
          </p15:clr>
        </p15:guide>
        <p15:guide id="11" orient="horz" pos="3888">
          <p15:clr>
            <a:srgbClr val="F26B43"/>
          </p15:clr>
        </p15:guide>
        <p15:guide id="12" orient="horz" pos="624">
          <p15:clr>
            <a:srgbClr val="F26B43"/>
          </p15:clr>
        </p15:guide>
        <p15:guide id="13" orient="horz" pos="702">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hyperlink" Target="https://clarivate.com/highly-cited-researchers/hcr-2021-guidance-pr-departments/" TargetMode="External"/><Relationship Id="rId7" Type="http://schemas.openxmlformats.org/officeDocument/2006/relationships/image" Target="../media/image39.png"/><Relationship Id="rId12" Type="http://schemas.openxmlformats.org/officeDocument/2006/relationships/image" Target="../media/image44.jpeg"/><Relationship Id="rId2" Type="http://schemas.openxmlformats.org/officeDocument/2006/relationships/notesSlide" Target="../notesSlides/notesSlide8.xml"/><Relationship Id="rId1" Type="http://schemas.openxmlformats.org/officeDocument/2006/relationships/slideLayout" Target="../slideLayouts/slideLayout95.xml"/><Relationship Id="rId6" Type="http://schemas.openxmlformats.org/officeDocument/2006/relationships/image" Target="../media/image38.png"/><Relationship Id="rId11" Type="http://schemas.openxmlformats.org/officeDocument/2006/relationships/image" Target="../media/image43.jpeg"/><Relationship Id="rId5" Type="http://schemas.openxmlformats.org/officeDocument/2006/relationships/image" Target="../media/image26.png"/><Relationship Id="rId10" Type="http://schemas.openxmlformats.org/officeDocument/2006/relationships/image" Target="../media/image42.png"/><Relationship Id="rId4" Type="http://schemas.openxmlformats.org/officeDocument/2006/relationships/image" Target="../media/image37.png"/><Relationship Id="rId9" Type="http://schemas.openxmlformats.org/officeDocument/2006/relationships/image" Target="../media/image41.png"/></Relationships>
</file>

<file path=ppt/slides/_rels/slide1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22.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53.jpeg"/><Relationship Id="rId4" Type="http://schemas.openxmlformats.org/officeDocument/2006/relationships/image" Target="../media/image47.png"/><Relationship Id="rId9" Type="http://schemas.openxmlformats.org/officeDocument/2006/relationships/image" Target="../media/image52.jpeg"/></Relationships>
</file>

<file path=ppt/slides/_rels/slide13.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png"/><Relationship Id="rId7" Type="http://schemas.openxmlformats.org/officeDocument/2006/relationships/image" Target="../media/image59.jpeg"/><Relationship Id="rId2" Type="http://schemas.openxmlformats.org/officeDocument/2006/relationships/image" Target="../media/image54.png"/><Relationship Id="rId1" Type="http://schemas.openxmlformats.org/officeDocument/2006/relationships/slideLayout" Target="../slideLayouts/slideLayout1.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png"/><Relationship Id="rId9" Type="http://schemas.openxmlformats.org/officeDocument/2006/relationships/image" Target="../media/image61.jpeg"/></Relationships>
</file>

<file path=ppt/slides/_rels/slide14.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png"/><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15.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16.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76.png"/><Relationship Id="rId5" Type="http://schemas.openxmlformats.org/officeDocument/2006/relationships/image" Target="../media/image75.pn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png"/></Relationships>
</file>

<file path=ppt/slides/_rels/slide1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hyperlink" Target="mailto:ISI@clarivate.com" TargetMode="External"/><Relationship Id="rId1" Type="http://schemas.openxmlformats.org/officeDocument/2006/relationships/slideLayout" Target="../slideLayouts/slideLayout45.xml"/><Relationship Id="rId5" Type="http://schemas.openxmlformats.org/officeDocument/2006/relationships/image" Target="../media/image83.png"/><Relationship Id="rId4" Type="http://schemas.openxmlformats.org/officeDocument/2006/relationships/image" Target="../media/image82.png"/></Relationships>
</file>

<file path=ppt/slides/_rels/slide18.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image" Target="../media/image84.png"/><Relationship Id="rId1" Type="http://schemas.openxmlformats.org/officeDocument/2006/relationships/slideLayout" Target="../slideLayouts/slideLayout29.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19.xml.rels><?xml version="1.0" encoding="UTF-8" standalone="yes"?>
<Relationships xmlns="http://schemas.openxmlformats.org/package/2006/relationships"><Relationship Id="rId3" Type="http://schemas.openxmlformats.org/officeDocument/2006/relationships/hyperlink" Target="mailto:ISI@Clarivate.com" TargetMode="External"/><Relationship Id="rId2" Type="http://schemas.openxmlformats.org/officeDocument/2006/relationships/hyperlink" Target="https://clarivate.com/webofsciencegroup/solutions/web-of-science-author-connect/?campaignname=Highly_Cited_Researchers_SAR_global_2021&amp;campaignid=7014N000001r&amp;utm_campaign=Highly_Cited_Researchers_SAR_global_2021&amp;utm_source=earned_coverage&amp;utm_medium=press" TargetMode="External"/><Relationship Id="rId1" Type="http://schemas.openxmlformats.org/officeDocument/2006/relationships/slideLayout" Target="../slideLayouts/slideLayout29.xml"/><Relationship Id="rId4" Type="http://schemas.openxmlformats.org/officeDocument/2006/relationships/image" Target="../media/image91.png"/></Relationships>
</file>

<file path=ppt/slides/_rels/slide2.xml.rels><?xml version="1.0" encoding="UTF-8" standalone="yes"?>
<Relationships xmlns="http://schemas.openxmlformats.org/package/2006/relationships"><Relationship Id="rId3" Type="http://schemas.openxmlformats.org/officeDocument/2006/relationships/hyperlink" Target="https://www.pexels.com/photo/person-touching-black-two-bell-alarm-clock-1198264/" TargetMode="External"/><Relationship Id="rId2" Type="http://schemas.openxmlformats.org/officeDocument/2006/relationships/image" Target="../media/image25.jpeg"/><Relationship Id="rId1" Type="http://schemas.openxmlformats.org/officeDocument/2006/relationships/slideLayout" Target="../slideLayouts/slideLayout45.xml"/></Relationships>
</file>

<file path=ppt/slides/_rels/slide20.xml.rels><?xml version="1.0" encoding="UTF-8" standalone="yes"?>
<Relationships xmlns="http://schemas.openxmlformats.org/package/2006/relationships"><Relationship Id="rId3" Type="http://schemas.openxmlformats.org/officeDocument/2006/relationships/hyperlink" Target="https://clarivate.com/highly-cited-researchers/hcr-2021-guidance-pr-departments/" TargetMode="External"/><Relationship Id="rId7"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50.xml"/><Relationship Id="rId6" Type="http://schemas.openxmlformats.org/officeDocument/2006/relationships/hyperlink" Target="https://www.pexels.com/photo/person-touching-black-two-bell-alarm-clock-1198264/" TargetMode="External"/><Relationship Id="rId5" Type="http://schemas.openxmlformats.org/officeDocument/2006/relationships/image" Target="../media/image25.jpeg"/><Relationship Id="rId4" Type="http://schemas.openxmlformats.org/officeDocument/2006/relationships/hyperlink" Target="mailto:ISI@Clarivate.com" TargetMode="External"/></Relationships>
</file>

<file path=ppt/slides/_rels/slide21.xml.rels><?xml version="1.0" encoding="UTF-8" standalone="yes"?>
<Relationships xmlns="http://schemas.openxmlformats.org/package/2006/relationships"><Relationship Id="rId2" Type="http://schemas.openxmlformats.org/officeDocument/2006/relationships/hyperlink" Target="mailto:ISI@clarivate.com" TargetMode="External"/><Relationship Id="rId1" Type="http://schemas.openxmlformats.org/officeDocument/2006/relationships/slideLayout" Target="../slideLayouts/slideLayout97.xml"/></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45.xml"/><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45.xml"/></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45.xml"/></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45.xml"/><Relationship Id="rId5" Type="http://schemas.openxmlformats.org/officeDocument/2006/relationships/image" Target="../media/image31.png"/><Relationship Id="rId4" Type="http://schemas.openxmlformats.org/officeDocument/2006/relationships/hyperlink" Target="https://clarivate.com/lp/an-introduction-to-global-university-rankings/?campaignname=Highly_Cited_Researchers_SAR_global_2021&amp;campaignid=7014N000001r&amp;utm_campaign=Highly_Cited_Researchers_SAR_global_2021&amp;utm_source=earned_coverage&amp;utm_medium=pres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45.xml"/></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45.xm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4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6340409-9EF0-964B-A869-A3F86DCAF564}"/>
              </a:ext>
            </a:extLst>
          </p:cNvPr>
          <p:cNvSpPr>
            <a:spLocks noGrp="1"/>
          </p:cNvSpPr>
          <p:nvPr>
            <p:ph type="body" sz="quarter" idx="12"/>
          </p:nvPr>
        </p:nvSpPr>
        <p:spPr>
          <a:xfrm>
            <a:off x="500586" y="4651775"/>
            <a:ext cx="4476768" cy="976028"/>
          </a:xfrm>
        </p:spPr>
        <p:txBody>
          <a:bodyPr/>
          <a:lstStyle/>
          <a:p>
            <a:r>
              <a:rPr lang="en-GB" dirty="0"/>
              <a:t>Institute for Scientific Information</a:t>
            </a:r>
          </a:p>
          <a:p>
            <a:endParaRPr lang="en-GB" dirty="0"/>
          </a:p>
          <a:p>
            <a:r>
              <a:rPr lang="en-GB" dirty="0"/>
              <a:t>Lisa Hulme, Head of Global External Communications – Science</a:t>
            </a:r>
          </a:p>
        </p:txBody>
      </p:sp>
      <p:sp>
        <p:nvSpPr>
          <p:cNvPr id="4" name="Text Placeholder 3">
            <a:extLst>
              <a:ext uri="{FF2B5EF4-FFF2-40B4-BE49-F238E27FC236}">
                <a16:creationId xmlns:a16="http://schemas.microsoft.com/office/drawing/2014/main" id="{96269BB2-7886-2C4E-A51A-52A4B248A76F}"/>
              </a:ext>
            </a:extLst>
          </p:cNvPr>
          <p:cNvSpPr>
            <a:spLocks noGrp="1"/>
          </p:cNvSpPr>
          <p:nvPr>
            <p:ph type="body" sz="quarter" idx="13"/>
          </p:nvPr>
        </p:nvSpPr>
        <p:spPr>
          <a:xfrm>
            <a:off x="500586" y="1613675"/>
            <a:ext cx="6348675" cy="1203406"/>
          </a:xfrm>
        </p:spPr>
        <p:txBody>
          <a:bodyPr/>
          <a:lstStyle/>
          <a:p>
            <a:r>
              <a:rPr lang="en-GB"/>
              <a:t>Highly Cited </a:t>
            </a:r>
          </a:p>
          <a:p>
            <a:r>
              <a:rPr lang="en-GB"/>
              <a:t>Researchers™ 2021 </a:t>
            </a:r>
            <a:endParaRPr lang="en-US"/>
          </a:p>
          <a:p>
            <a:endParaRPr lang="en-GB"/>
          </a:p>
        </p:txBody>
      </p:sp>
      <p:sp>
        <p:nvSpPr>
          <p:cNvPr id="5" name="Text Placeholder 4">
            <a:extLst>
              <a:ext uri="{FF2B5EF4-FFF2-40B4-BE49-F238E27FC236}">
                <a16:creationId xmlns:a16="http://schemas.microsoft.com/office/drawing/2014/main" id="{085C5593-5A1B-374F-B250-9AB518868EF1}"/>
              </a:ext>
            </a:extLst>
          </p:cNvPr>
          <p:cNvSpPr>
            <a:spLocks noGrp="1"/>
          </p:cNvSpPr>
          <p:nvPr>
            <p:ph type="body" sz="quarter" idx="11"/>
          </p:nvPr>
        </p:nvSpPr>
        <p:spPr>
          <a:xfrm>
            <a:off x="500586" y="3429000"/>
            <a:ext cx="6348675" cy="838200"/>
          </a:xfrm>
        </p:spPr>
        <p:txBody>
          <a:bodyPr/>
          <a:lstStyle/>
          <a:p>
            <a:r>
              <a:rPr lang="en-GB" dirty="0"/>
              <a:t>Marketing and Communications </a:t>
            </a:r>
          </a:p>
          <a:p>
            <a:r>
              <a:rPr lang="en-GB" dirty="0"/>
              <a:t>Launch Guidance</a:t>
            </a:r>
            <a:endParaRPr lang="en-US" dirty="0"/>
          </a:p>
          <a:p>
            <a:endParaRPr lang="en-GB" dirty="0"/>
          </a:p>
        </p:txBody>
      </p:sp>
    </p:spTree>
    <p:extLst>
      <p:ext uri="{BB962C8B-B14F-4D97-AF65-F5344CB8AC3E}">
        <p14:creationId xmlns:p14="http://schemas.microsoft.com/office/powerpoint/2010/main" val="14860787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1A22C3-2A2C-44B4-AD9D-8D07E5AA2BAD}"/>
              </a:ext>
            </a:extLst>
          </p:cNvPr>
          <p:cNvSpPr>
            <a:spLocks noGrp="1"/>
          </p:cNvSpPr>
          <p:nvPr>
            <p:ph type="sldNum" sz="quarter" idx="4"/>
          </p:nvPr>
        </p:nvSpPr>
        <p:spPr/>
        <p:txBody>
          <a:bodyPr/>
          <a:lstStyle/>
          <a:p>
            <a:fld id="{ACE40072-2050-E24D-B430-547640EDA0F9}" type="slidenum">
              <a:rPr lang="en-GB" smtClean="0"/>
              <a:pPr/>
              <a:t>10</a:t>
            </a:fld>
            <a:endParaRPr lang="en-GB"/>
          </a:p>
        </p:txBody>
      </p:sp>
      <p:sp>
        <p:nvSpPr>
          <p:cNvPr id="3" name="Footer Placeholder 2">
            <a:extLst>
              <a:ext uri="{FF2B5EF4-FFF2-40B4-BE49-F238E27FC236}">
                <a16:creationId xmlns:a16="http://schemas.microsoft.com/office/drawing/2014/main" id="{A022D0FD-C39D-4558-A435-FB1D8CA00B99}"/>
              </a:ext>
            </a:extLst>
          </p:cNvPr>
          <p:cNvSpPr>
            <a:spLocks noGrp="1"/>
          </p:cNvSpPr>
          <p:nvPr>
            <p:ph type="ftr" sz="quarter" idx="3"/>
          </p:nvPr>
        </p:nvSpPr>
        <p:spPr/>
        <p:txBody>
          <a:bodyPr/>
          <a:lstStyle/>
          <a:p>
            <a:r>
              <a:rPr lang="en-GB" dirty="0"/>
              <a:t> </a:t>
            </a:r>
          </a:p>
        </p:txBody>
      </p:sp>
      <p:sp>
        <p:nvSpPr>
          <p:cNvPr id="4" name="Title 3">
            <a:extLst>
              <a:ext uri="{FF2B5EF4-FFF2-40B4-BE49-F238E27FC236}">
                <a16:creationId xmlns:a16="http://schemas.microsoft.com/office/drawing/2014/main" id="{B13FF54F-B976-431F-83C3-89EAFCC3FA7D}"/>
              </a:ext>
            </a:extLst>
          </p:cNvPr>
          <p:cNvSpPr>
            <a:spLocks noGrp="1"/>
          </p:cNvSpPr>
          <p:nvPr>
            <p:ph type="title"/>
          </p:nvPr>
        </p:nvSpPr>
        <p:spPr>
          <a:xfrm>
            <a:off x="569986" y="816951"/>
            <a:ext cx="11473968" cy="395878"/>
          </a:xfrm>
        </p:spPr>
        <p:txBody>
          <a:bodyPr/>
          <a:lstStyle/>
          <a:p>
            <a:r>
              <a:rPr lang="en-GB"/>
              <a:t>Highly Cited Researchers 2020:  A  whole year of recognition </a:t>
            </a:r>
            <a:endParaRPr lang="en-US"/>
          </a:p>
        </p:txBody>
      </p:sp>
      <p:sp>
        <p:nvSpPr>
          <p:cNvPr id="5" name="Text Placeholder 4">
            <a:extLst>
              <a:ext uri="{FF2B5EF4-FFF2-40B4-BE49-F238E27FC236}">
                <a16:creationId xmlns:a16="http://schemas.microsoft.com/office/drawing/2014/main" id="{86BC19F0-7CF1-4799-9BC4-581D105F3F16}"/>
              </a:ext>
            </a:extLst>
          </p:cNvPr>
          <p:cNvSpPr>
            <a:spLocks noGrp="1"/>
          </p:cNvSpPr>
          <p:nvPr>
            <p:ph type="body" sz="quarter" idx="30"/>
          </p:nvPr>
        </p:nvSpPr>
        <p:spPr>
          <a:xfrm>
            <a:off x="569986" y="1812925"/>
            <a:ext cx="10385397" cy="3952149"/>
          </a:xfrm>
        </p:spPr>
        <p:txBody>
          <a:bodyPr/>
          <a:lstStyle/>
          <a:p>
            <a:pPr marL="0" indent="0">
              <a:buNone/>
            </a:pPr>
            <a:r>
              <a:rPr lang="en-GB"/>
              <a:t> </a:t>
            </a:r>
            <a:endParaRPr lang="en-US"/>
          </a:p>
        </p:txBody>
      </p:sp>
      <p:pic>
        <p:nvPicPr>
          <p:cNvPr id="7" name="Picture 6">
            <a:extLst>
              <a:ext uri="{FF2B5EF4-FFF2-40B4-BE49-F238E27FC236}">
                <a16:creationId xmlns:a16="http://schemas.microsoft.com/office/drawing/2014/main" id="{6106FBD4-E29F-40A4-93D1-534C1749D4BA}"/>
              </a:ext>
            </a:extLst>
          </p:cNvPr>
          <p:cNvPicPr>
            <a:picLocks noChangeAspect="1"/>
          </p:cNvPicPr>
          <p:nvPr/>
        </p:nvPicPr>
        <p:blipFill>
          <a:blip r:embed="rId2"/>
          <a:stretch>
            <a:fillRect/>
          </a:stretch>
        </p:blipFill>
        <p:spPr>
          <a:xfrm>
            <a:off x="199298" y="1666371"/>
            <a:ext cx="11126771" cy="2407857"/>
          </a:xfrm>
          <a:prstGeom prst="rect">
            <a:avLst/>
          </a:prstGeom>
        </p:spPr>
      </p:pic>
      <p:pic>
        <p:nvPicPr>
          <p:cNvPr id="11" name="Picture 10">
            <a:extLst>
              <a:ext uri="{FF2B5EF4-FFF2-40B4-BE49-F238E27FC236}">
                <a16:creationId xmlns:a16="http://schemas.microsoft.com/office/drawing/2014/main" id="{2520F620-553D-45E7-84CB-AC92C3FBB897}"/>
              </a:ext>
            </a:extLst>
          </p:cNvPr>
          <p:cNvPicPr>
            <a:picLocks noChangeAspect="1"/>
          </p:cNvPicPr>
          <p:nvPr/>
        </p:nvPicPr>
        <p:blipFill>
          <a:blip r:embed="rId3"/>
          <a:stretch>
            <a:fillRect/>
          </a:stretch>
        </p:blipFill>
        <p:spPr>
          <a:xfrm>
            <a:off x="113121" y="4074229"/>
            <a:ext cx="11212948" cy="2072732"/>
          </a:xfrm>
          <a:prstGeom prst="rect">
            <a:avLst/>
          </a:prstGeom>
        </p:spPr>
      </p:pic>
    </p:spTree>
    <p:extLst>
      <p:ext uri="{BB962C8B-B14F-4D97-AF65-F5344CB8AC3E}">
        <p14:creationId xmlns:p14="http://schemas.microsoft.com/office/powerpoint/2010/main" val="11715613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98B45DA-D590-2445-A6A7-5BE5BA4FF8DB}"/>
              </a:ext>
            </a:extLst>
          </p:cNvPr>
          <p:cNvSpPr>
            <a:spLocks noGrp="1"/>
          </p:cNvSpPr>
          <p:nvPr>
            <p:ph type="body" sz="quarter" idx="31"/>
          </p:nvPr>
        </p:nvSpPr>
        <p:spPr>
          <a:xfrm>
            <a:off x="272300" y="43556"/>
            <a:ext cx="11647399" cy="343502"/>
          </a:xfrm>
        </p:spPr>
        <p:txBody>
          <a:bodyPr vert="horz" lIns="0" tIns="0" rIns="0" bIns="0" rtlCol="0" anchor="t">
            <a:noAutofit/>
          </a:bodyPr>
          <a:lstStyle/>
          <a:p>
            <a:pPr marL="0" indent="0">
              <a:buNone/>
            </a:pPr>
            <a:r>
              <a:rPr lang="en-US" sz="2800" b="1" dirty="0"/>
              <a:t>Marketing assets</a:t>
            </a:r>
            <a:r>
              <a:rPr lang="en-US" b="1" dirty="0"/>
              <a:t> 2021: </a:t>
            </a:r>
            <a:r>
              <a:rPr lang="en-US" sz="1800" u="sng" dirty="0">
                <a:solidFill>
                  <a:srgbClr val="0563C1"/>
                </a:solidFill>
                <a:effectLst/>
                <a:latin typeface="Calibri" panose="020F0502020204030204" pitchFamily="34" charset="0"/>
                <a:ea typeface="Calibri" panose="020F0502020204030204" pitchFamily="34" charset="0"/>
                <a:hlinkClick r:id="rId3"/>
              </a:rPr>
              <a:t>https://clarivate.com/highly-cited-researchers/hcr-2021-guidance-pr-departments/</a:t>
            </a:r>
            <a:endParaRPr lang="en-US" sz="1800" u="sng" dirty="0">
              <a:solidFill>
                <a:srgbClr val="0563C1"/>
              </a:solidFill>
              <a:effectLst/>
              <a:latin typeface="Calibri" panose="020F0502020204030204" pitchFamily="34" charset="0"/>
              <a:ea typeface="Calibri" panose="020F0502020204030204" pitchFamily="34" charset="0"/>
            </a:endParaRPr>
          </a:p>
          <a:p>
            <a:pPr marL="0" indent="0">
              <a:buNone/>
            </a:pPr>
            <a:r>
              <a:rPr lang="en-US" b="1" dirty="0"/>
              <a:t> </a:t>
            </a:r>
            <a:endParaRPr lang="en-US" sz="2800" b="1" dirty="0"/>
          </a:p>
        </p:txBody>
      </p:sp>
      <p:sp>
        <p:nvSpPr>
          <p:cNvPr id="5" name="Slide Number Placeholder 4">
            <a:extLst>
              <a:ext uri="{FF2B5EF4-FFF2-40B4-BE49-F238E27FC236}">
                <a16:creationId xmlns:a16="http://schemas.microsoft.com/office/drawing/2014/main" id="{4ADB267A-AA4B-124C-9F87-4FECCAFE210F}"/>
              </a:ext>
            </a:extLst>
          </p:cNvPr>
          <p:cNvSpPr>
            <a:spLocks noGrp="1"/>
          </p:cNvSpPr>
          <p:nvPr>
            <p:ph type="sldNum" sz="quarter" idx="4"/>
          </p:nvPr>
        </p:nvSpPr>
        <p:spPr/>
        <p:txBody>
          <a:bodyPr/>
          <a:lstStyle/>
          <a:p>
            <a:fld id="{ACE40072-2050-E24D-B430-547640EDA0F9}" type="slidenum">
              <a:rPr lang="en-GB" smtClean="0">
                <a:solidFill>
                  <a:prstClr val="black"/>
                </a:solidFill>
              </a:rPr>
              <a:pPr/>
              <a:t>11</a:t>
            </a:fld>
            <a:endParaRPr lang="en-GB">
              <a:solidFill>
                <a:prstClr val="black"/>
              </a:solidFill>
            </a:endParaRPr>
          </a:p>
        </p:txBody>
      </p:sp>
      <p:sp>
        <p:nvSpPr>
          <p:cNvPr id="6" name="Footer Placeholder 5">
            <a:extLst>
              <a:ext uri="{FF2B5EF4-FFF2-40B4-BE49-F238E27FC236}">
                <a16:creationId xmlns:a16="http://schemas.microsoft.com/office/drawing/2014/main" id="{486543AB-4441-FC43-83B4-467340167FAA}"/>
              </a:ext>
            </a:extLst>
          </p:cNvPr>
          <p:cNvSpPr>
            <a:spLocks noGrp="1"/>
          </p:cNvSpPr>
          <p:nvPr>
            <p:ph type="ftr" sz="quarter" idx="3"/>
          </p:nvPr>
        </p:nvSpPr>
        <p:spPr/>
        <p:txBody>
          <a:bodyPr/>
          <a:lstStyle/>
          <a:p>
            <a:r>
              <a:rPr lang="en-GB">
                <a:solidFill>
                  <a:prstClr val="black"/>
                </a:solidFill>
              </a:rPr>
              <a:t>Insert footer</a:t>
            </a:r>
          </a:p>
        </p:txBody>
      </p:sp>
      <p:sp>
        <p:nvSpPr>
          <p:cNvPr id="13" name="Text Placeholder 3">
            <a:extLst>
              <a:ext uri="{FF2B5EF4-FFF2-40B4-BE49-F238E27FC236}">
                <a16:creationId xmlns:a16="http://schemas.microsoft.com/office/drawing/2014/main" id="{A3E99702-85EC-B142-AC85-77BBA64BCA08}"/>
              </a:ext>
            </a:extLst>
          </p:cNvPr>
          <p:cNvSpPr txBox="1">
            <a:spLocks/>
          </p:cNvSpPr>
          <p:nvPr/>
        </p:nvSpPr>
        <p:spPr>
          <a:xfrm>
            <a:off x="7481147" y="764741"/>
            <a:ext cx="3170237" cy="313350"/>
          </a:xfrm>
          <a:prstGeom prst="rect">
            <a:avLst/>
          </a:prstGeom>
        </p:spPr>
        <p:txBody>
          <a:bodyPr vert="horz" lIns="0" tIns="0" rIns="0" bIns="0" rtlCol="0">
            <a:normAutofit fontScale="92500"/>
          </a:bodyPr>
          <a:lstStyle>
            <a:lvl1pPr marL="360000" indent="-360000"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4600" kern="1200">
                <a:solidFill>
                  <a:schemeClr val="tx1"/>
                </a:solidFill>
                <a:latin typeface="+mn-lt"/>
                <a:ea typeface="+mn-ea"/>
                <a:cs typeface="+mn-cs"/>
              </a:defRPr>
            </a:lvl1pPr>
            <a:lvl2pPr marL="792000" indent="-504000" algn="l" defTabSz="914377" rtl="0" eaLnBrk="1" latinLnBrk="0" hangingPunct="1">
              <a:lnSpc>
                <a:spcPct val="90000"/>
              </a:lnSpc>
              <a:spcBef>
                <a:spcPts val="500"/>
              </a:spcBef>
              <a:spcAft>
                <a:spcPts val="600"/>
              </a:spcAft>
              <a:buClr>
                <a:schemeClr val="accent1"/>
              </a:buClr>
              <a:buFont typeface=".AppleSystemUIFont"/>
              <a:buChar char="–"/>
              <a:defRPr sz="4600" kern="1200">
                <a:solidFill>
                  <a:schemeClr val="tx1"/>
                </a:solidFill>
                <a:latin typeface="+mn-lt"/>
                <a:ea typeface="+mn-ea"/>
                <a:cs typeface="+mn-cs"/>
              </a:defRPr>
            </a:lvl2pPr>
            <a:lvl3pPr marL="1008000" indent="-504000" algn="l" defTabSz="914377" rtl="0" eaLnBrk="1" latinLnBrk="0" hangingPunct="1">
              <a:lnSpc>
                <a:spcPct val="90000"/>
              </a:lnSpc>
              <a:spcBef>
                <a:spcPts val="500"/>
              </a:spcBef>
              <a:spcAft>
                <a:spcPts val="600"/>
              </a:spcAft>
              <a:buClr>
                <a:schemeClr val="accent1"/>
              </a:buClr>
              <a:buFont typeface=".AppleSystemUIFont"/>
              <a:buChar char="–"/>
              <a:defRPr sz="3000" kern="1200">
                <a:solidFill>
                  <a:schemeClr val="tx1"/>
                </a:solidFill>
                <a:latin typeface="+mn-lt"/>
                <a:ea typeface="+mn-ea"/>
                <a:cs typeface="+mn-cs"/>
              </a:defRPr>
            </a:lvl3pPr>
            <a:lvl4pPr marL="1224000" indent="-504000" algn="l" defTabSz="914377" rtl="0" eaLnBrk="1" latinLnBrk="0" hangingPunct="1">
              <a:lnSpc>
                <a:spcPct val="90000"/>
              </a:lnSpc>
              <a:spcBef>
                <a:spcPts val="500"/>
              </a:spcBef>
              <a:spcAft>
                <a:spcPts val="600"/>
              </a:spcAft>
              <a:buClr>
                <a:schemeClr val="accent1"/>
              </a:buClr>
              <a:buFont typeface=".AppleSystemUIFont"/>
              <a:buChar char="–"/>
              <a:defRPr sz="3000" kern="1200">
                <a:solidFill>
                  <a:schemeClr val="tx1"/>
                </a:solidFill>
                <a:latin typeface="+mn-lt"/>
                <a:ea typeface="+mn-ea"/>
                <a:cs typeface="+mn-cs"/>
              </a:defRPr>
            </a:lvl4pPr>
            <a:lvl5pPr marL="1440000" indent="-504000" algn="l" defTabSz="914377" rtl="0" eaLnBrk="1" latinLnBrk="0" hangingPunct="1">
              <a:lnSpc>
                <a:spcPct val="90000"/>
              </a:lnSpc>
              <a:spcBef>
                <a:spcPts val="500"/>
              </a:spcBef>
              <a:spcAft>
                <a:spcPts val="600"/>
              </a:spcAft>
              <a:buClr>
                <a:schemeClr val="accent1"/>
              </a:buClr>
              <a:buFont typeface=".AppleSystemUIFont"/>
              <a:buChar char="–"/>
              <a:defRPr sz="2400" kern="1200">
                <a:solidFill>
                  <a:schemeClr val="tx1"/>
                </a:solidFill>
                <a:latin typeface="+mn-lt"/>
                <a:ea typeface="+mn-ea"/>
                <a:cs typeface="+mn-cs"/>
              </a:defRPr>
            </a:lvl5pPr>
            <a:lvl6pPr marL="1656000" indent="-504000" algn="l" defTabSz="914377" rtl="0" eaLnBrk="1" latinLnBrk="0" hangingPunct="1">
              <a:lnSpc>
                <a:spcPct val="90000"/>
              </a:lnSpc>
              <a:spcBef>
                <a:spcPts val="500"/>
              </a:spcBef>
              <a:buFont typeface=".AppleSystemUIFont"/>
              <a:buChar char="–"/>
              <a:defRPr sz="1800" kern="1200">
                <a:solidFill>
                  <a:schemeClr val="bg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4472C4"/>
              </a:buClr>
              <a:buFont typeface="Arial" panose="020B0604020202020204" pitchFamily="34" charset="0"/>
              <a:buNone/>
            </a:pPr>
            <a:r>
              <a:rPr lang="en-US" sz="1800">
                <a:solidFill>
                  <a:prstClr val="black"/>
                </a:solidFill>
              </a:rPr>
              <a:t>Executive summary &amp; methodology</a:t>
            </a:r>
          </a:p>
        </p:txBody>
      </p:sp>
      <p:sp>
        <p:nvSpPr>
          <p:cNvPr id="23" name="Text Placeholder 3">
            <a:extLst>
              <a:ext uri="{FF2B5EF4-FFF2-40B4-BE49-F238E27FC236}">
                <a16:creationId xmlns:a16="http://schemas.microsoft.com/office/drawing/2014/main" id="{701D03BC-5E86-F541-953D-0D40340540F6}"/>
              </a:ext>
            </a:extLst>
          </p:cNvPr>
          <p:cNvSpPr txBox="1">
            <a:spLocks/>
          </p:cNvSpPr>
          <p:nvPr/>
        </p:nvSpPr>
        <p:spPr>
          <a:xfrm>
            <a:off x="9057868" y="4155742"/>
            <a:ext cx="3170237" cy="313350"/>
          </a:xfrm>
          <a:prstGeom prst="rect">
            <a:avLst/>
          </a:prstGeom>
        </p:spPr>
        <p:txBody>
          <a:bodyPr vert="horz" lIns="0" tIns="0" rIns="0" bIns="0" rtlCol="0" anchor="t">
            <a:normAutofit/>
          </a:bodyPr>
          <a:lstStyle>
            <a:lvl1pPr marL="360000" indent="-360000"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4600" kern="1200">
                <a:solidFill>
                  <a:schemeClr val="tx1"/>
                </a:solidFill>
                <a:latin typeface="+mn-lt"/>
                <a:ea typeface="+mn-ea"/>
                <a:cs typeface="+mn-cs"/>
              </a:defRPr>
            </a:lvl1pPr>
            <a:lvl2pPr marL="792000" indent="-504000" algn="l" defTabSz="914377" rtl="0" eaLnBrk="1" latinLnBrk="0" hangingPunct="1">
              <a:lnSpc>
                <a:spcPct val="90000"/>
              </a:lnSpc>
              <a:spcBef>
                <a:spcPts val="500"/>
              </a:spcBef>
              <a:spcAft>
                <a:spcPts val="600"/>
              </a:spcAft>
              <a:buClr>
                <a:schemeClr val="accent1"/>
              </a:buClr>
              <a:buFont typeface=".AppleSystemUIFont"/>
              <a:buChar char="–"/>
              <a:defRPr sz="4600" kern="1200">
                <a:solidFill>
                  <a:schemeClr val="tx1"/>
                </a:solidFill>
                <a:latin typeface="+mn-lt"/>
                <a:ea typeface="+mn-ea"/>
                <a:cs typeface="+mn-cs"/>
              </a:defRPr>
            </a:lvl2pPr>
            <a:lvl3pPr marL="1008000" indent="-504000" algn="l" defTabSz="914377" rtl="0" eaLnBrk="1" latinLnBrk="0" hangingPunct="1">
              <a:lnSpc>
                <a:spcPct val="90000"/>
              </a:lnSpc>
              <a:spcBef>
                <a:spcPts val="500"/>
              </a:spcBef>
              <a:spcAft>
                <a:spcPts val="600"/>
              </a:spcAft>
              <a:buClr>
                <a:schemeClr val="accent1"/>
              </a:buClr>
              <a:buFont typeface=".AppleSystemUIFont"/>
              <a:buChar char="–"/>
              <a:defRPr sz="3000" kern="1200">
                <a:solidFill>
                  <a:schemeClr val="tx1"/>
                </a:solidFill>
                <a:latin typeface="+mn-lt"/>
                <a:ea typeface="+mn-ea"/>
                <a:cs typeface="+mn-cs"/>
              </a:defRPr>
            </a:lvl3pPr>
            <a:lvl4pPr marL="1224000" indent="-504000" algn="l" defTabSz="914377" rtl="0" eaLnBrk="1" latinLnBrk="0" hangingPunct="1">
              <a:lnSpc>
                <a:spcPct val="90000"/>
              </a:lnSpc>
              <a:spcBef>
                <a:spcPts val="500"/>
              </a:spcBef>
              <a:spcAft>
                <a:spcPts val="600"/>
              </a:spcAft>
              <a:buClr>
                <a:schemeClr val="accent1"/>
              </a:buClr>
              <a:buFont typeface=".AppleSystemUIFont"/>
              <a:buChar char="–"/>
              <a:defRPr sz="3000" kern="1200">
                <a:solidFill>
                  <a:schemeClr val="tx1"/>
                </a:solidFill>
                <a:latin typeface="+mn-lt"/>
                <a:ea typeface="+mn-ea"/>
                <a:cs typeface="+mn-cs"/>
              </a:defRPr>
            </a:lvl4pPr>
            <a:lvl5pPr marL="1440000" indent="-504000" algn="l" defTabSz="914377" rtl="0" eaLnBrk="1" latinLnBrk="0" hangingPunct="1">
              <a:lnSpc>
                <a:spcPct val="90000"/>
              </a:lnSpc>
              <a:spcBef>
                <a:spcPts val="500"/>
              </a:spcBef>
              <a:spcAft>
                <a:spcPts val="600"/>
              </a:spcAft>
              <a:buClr>
                <a:schemeClr val="accent1"/>
              </a:buClr>
              <a:buFont typeface=".AppleSystemUIFont"/>
              <a:buChar char="–"/>
              <a:defRPr sz="2400" kern="1200">
                <a:solidFill>
                  <a:schemeClr val="tx1"/>
                </a:solidFill>
                <a:latin typeface="+mn-lt"/>
                <a:ea typeface="+mn-ea"/>
                <a:cs typeface="+mn-cs"/>
              </a:defRPr>
            </a:lvl5pPr>
            <a:lvl6pPr marL="1656000" indent="-504000" algn="l" defTabSz="914377" rtl="0" eaLnBrk="1" latinLnBrk="0" hangingPunct="1">
              <a:lnSpc>
                <a:spcPct val="90000"/>
              </a:lnSpc>
              <a:spcBef>
                <a:spcPts val="500"/>
              </a:spcBef>
              <a:buFont typeface=".AppleSystemUIFont"/>
              <a:buChar char="–"/>
              <a:defRPr sz="1800" kern="1200">
                <a:solidFill>
                  <a:schemeClr val="bg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4472C4"/>
              </a:buClr>
              <a:buFont typeface="Arial" panose="020B0604020202020204" pitchFamily="34" charset="0"/>
              <a:buNone/>
            </a:pPr>
            <a:r>
              <a:rPr lang="en-US" sz="1800"/>
              <a:t>Social cards</a:t>
            </a:r>
            <a:endParaRPr lang="en-US" sz="1800">
              <a:solidFill>
                <a:prstClr val="black"/>
              </a:solidFill>
            </a:endParaRPr>
          </a:p>
        </p:txBody>
      </p:sp>
      <p:sp>
        <p:nvSpPr>
          <p:cNvPr id="27" name="Text Placeholder 3">
            <a:extLst>
              <a:ext uri="{FF2B5EF4-FFF2-40B4-BE49-F238E27FC236}">
                <a16:creationId xmlns:a16="http://schemas.microsoft.com/office/drawing/2014/main" id="{539396BF-6549-B64C-BA64-08DA2F006DF3}"/>
              </a:ext>
            </a:extLst>
          </p:cNvPr>
          <p:cNvSpPr txBox="1">
            <a:spLocks/>
          </p:cNvSpPr>
          <p:nvPr/>
        </p:nvSpPr>
        <p:spPr>
          <a:xfrm>
            <a:off x="208772" y="3655866"/>
            <a:ext cx="4823186" cy="313350"/>
          </a:xfrm>
          <a:prstGeom prst="rect">
            <a:avLst/>
          </a:prstGeom>
          <a:effectLst/>
        </p:spPr>
        <p:txBody>
          <a:bodyPr vert="horz" lIns="0" tIns="0" rIns="0" bIns="0" rtlCol="0">
            <a:noAutofit/>
          </a:bodyPr>
          <a:lstStyle>
            <a:lvl1pPr marL="360000" indent="-360000"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4600" kern="1200">
                <a:solidFill>
                  <a:schemeClr val="tx1"/>
                </a:solidFill>
                <a:latin typeface="+mn-lt"/>
                <a:ea typeface="+mn-ea"/>
                <a:cs typeface="+mn-cs"/>
              </a:defRPr>
            </a:lvl1pPr>
            <a:lvl2pPr marL="792000" indent="-504000" algn="l" defTabSz="914377" rtl="0" eaLnBrk="1" latinLnBrk="0" hangingPunct="1">
              <a:lnSpc>
                <a:spcPct val="90000"/>
              </a:lnSpc>
              <a:spcBef>
                <a:spcPts val="500"/>
              </a:spcBef>
              <a:spcAft>
                <a:spcPts val="600"/>
              </a:spcAft>
              <a:buClr>
                <a:schemeClr val="accent1"/>
              </a:buClr>
              <a:buFont typeface=".AppleSystemUIFont"/>
              <a:buChar char="–"/>
              <a:defRPr sz="4600" kern="1200">
                <a:solidFill>
                  <a:schemeClr val="tx1"/>
                </a:solidFill>
                <a:latin typeface="+mn-lt"/>
                <a:ea typeface="+mn-ea"/>
                <a:cs typeface="+mn-cs"/>
              </a:defRPr>
            </a:lvl2pPr>
            <a:lvl3pPr marL="1008000" indent="-504000" algn="l" defTabSz="914377" rtl="0" eaLnBrk="1" latinLnBrk="0" hangingPunct="1">
              <a:lnSpc>
                <a:spcPct val="90000"/>
              </a:lnSpc>
              <a:spcBef>
                <a:spcPts val="500"/>
              </a:spcBef>
              <a:spcAft>
                <a:spcPts val="600"/>
              </a:spcAft>
              <a:buClr>
                <a:schemeClr val="accent1"/>
              </a:buClr>
              <a:buFont typeface=".AppleSystemUIFont"/>
              <a:buChar char="–"/>
              <a:defRPr sz="3000" kern="1200">
                <a:solidFill>
                  <a:schemeClr val="tx1"/>
                </a:solidFill>
                <a:latin typeface="+mn-lt"/>
                <a:ea typeface="+mn-ea"/>
                <a:cs typeface="+mn-cs"/>
              </a:defRPr>
            </a:lvl3pPr>
            <a:lvl4pPr marL="1224000" indent="-504000" algn="l" defTabSz="914377" rtl="0" eaLnBrk="1" latinLnBrk="0" hangingPunct="1">
              <a:lnSpc>
                <a:spcPct val="90000"/>
              </a:lnSpc>
              <a:spcBef>
                <a:spcPts val="500"/>
              </a:spcBef>
              <a:spcAft>
                <a:spcPts val="600"/>
              </a:spcAft>
              <a:buClr>
                <a:schemeClr val="accent1"/>
              </a:buClr>
              <a:buFont typeface=".AppleSystemUIFont"/>
              <a:buChar char="–"/>
              <a:defRPr sz="3000" kern="1200">
                <a:solidFill>
                  <a:schemeClr val="tx1"/>
                </a:solidFill>
                <a:latin typeface="+mn-lt"/>
                <a:ea typeface="+mn-ea"/>
                <a:cs typeface="+mn-cs"/>
              </a:defRPr>
            </a:lvl4pPr>
            <a:lvl5pPr marL="1440000" indent="-504000" algn="l" defTabSz="914377" rtl="0" eaLnBrk="1" latinLnBrk="0" hangingPunct="1">
              <a:lnSpc>
                <a:spcPct val="90000"/>
              </a:lnSpc>
              <a:spcBef>
                <a:spcPts val="500"/>
              </a:spcBef>
              <a:spcAft>
                <a:spcPts val="600"/>
              </a:spcAft>
              <a:buClr>
                <a:schemeClr val="accent1"/>
              </a:buClr>
              <a:buFont typeface=".AppleSystemUIFont"/>
              <a:buChar char="–"/>
              <a:defRPr sz="2400" kern="1200">
                <a:solidFill>
                  <a:schemeClr val="tx1"/>
                </a:solidFill>
                <a:latin typeface="+mn-lt"/>
                <a:ea typeface="+mn-ea"/>
                <a:cs typeface="+mn-cs"/>
              </a:defRPr>
            </a:lvl5pPr>
            <a:lvl6pPr marL="1656000" indent="-504000" algn="l" defTabSz="914377" rtl="0" eaLnBrk="1" latinLnBrk="0" hangingPunct="1">
              <a:lnSpc>
                <a:spcPct val="90000"/>
              </a:lnSpc>
              <a:spcBef>
                <a:spcPts val="500"/>
              </a:spcBef>
              <a:buFont typeface=".AppleSystemUIFont"/>
              <a:buChar char="–"/>
              <a:defRPr sz="1800" kern="1200">
                <a:solidFill>
                  <a:schemeClr val="bg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4472C4"/>
              </a:buClr>
              <a:buFont typeface="Arial" panose="020B0604020202020204" pitchFamily="34" charset="0"/>
              <a:buNone/>
            </a:pPr>
            <a:r>
              <a:rPr lang="en-US" sz="1800">
                <a:solidFill>
                  <a:prstClr val="black"/>
                </a:solidFill>
              </a:rPr>
              <a:t>Certificate – download online</a:t>
            </a:r>
          </a:p>
        </p:txBody>
      </p:sp>
      <p:sp>
        <p:nvSpPr>
          <p:cNvPr id="24" name="Text Placeholder 3">
            <a:extLst>
              <a:ext uri="{FF2B5EF4-FFF2-40B4-BE49-F238E27FC236}">
                <a16:creationId xmlns:a16="http://schemas.microsoft.com/office/drawing/2014/main" id="{65551E94-F417-614B-B673-810E2238FE8C}"/>
              </a:ext>
            </a:extLst>
          </p:cNvPr>
          <p:cNvSpPr txBox="1">
            <a:spLocks/>
          </p:cNvSpPr>
          <p:nvPr/>
        </p:nvSpPr>
        <p:spPr>
          <a:xfrm>
            <a:off x="5034274" y="765057"/>
            <a:ext cx="3170237" cy="3133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a:solidFill>
                  <a:prstClr val="black"/>
                </a:solidFill>
              </a:rPr>
              <a:t>Digital ribbons</a:t>
            </a:r>
          </a:p>
        </p:txBody>
      </p:sp>
      <p:sp>
        <p:nvSpPr>
          <p:cNvPr id="22" name="Text Placeholder 3">
            <a:extLst>
              <a:ext uri="{FF2B5EF4-FFF2-40B4-BE49-F238E27FC236}">
                <a16:creationId xmlns:a16="http://schemas.microsoft.com/office/drawing/2014/main" id="{E87A9853-4748-40D5-AB14-2541F923B5DC}"/>
              </a:ext>
            </a:extLst>
          </p:cNvPr>
          <p:cNvSpPr txBox="1">
            <a:spLocks/>
          </p:cNvSpPr>
          <p:nvPr/>
        </p:nvSpPr>
        <p:spPr>
          <a:xfrm>
            <a:off x="211616" y="765056"/>
            <a:ext cx="3170237" cy="31335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a:t>Hype video</a:t>
            </a:r>
            <a:endParaRPr lang="en-US" sz="1800">
              <a:solidFill>
                <a:prstClr val="black"/>
              </a:solidFill>
            </a:endParaRPr>
          </a:p>
        </p:txBody>
      </p:sp>
      <p:pic>
        <p:nvPicPr>
          <p:cNvPr id="3" name="Picture 6" descr="A picture containing nature, dark, night sky&#10;&#10;Description automatically generated">
            <a:extLst>
              <a:ext uri="{FF2B5EF4-FFF2-40B4-BE49-F238E27FC236}">
                <a16:creationId xmlns:a16="http://schemas.microsoft.com/office/drawing/2014/main" id="{62D90678-DFD8-48C3-9FFF-DACDCC0700C7}"/>
              </a:ext>
            </a:extLst>
          </p:cNvPr>
          <p:cNvPicPr>
            <a:picLocks noChangeAspect="1"/>
          </p:cNvPicPr>
          <p:nvPr/>
        </p:nvPicPr>
        <p:blipFill>
          <a:blip r:embed="rId4"/>
          <a:stretch>
            <a:fillRect/>
          </a:stretch>
        </p:blipFill>
        <p:spPr>
          <a:xfrm>
            <a:off x="262689" y="1129956"/>
            <a:ext cx="4437647" cy="2302062"/>
          </a:xfrm>
          <a:prstGeom prst="rect">
            <a:avLst/>
          </a:prstGeom>
          <a:ln>
            <a:noFill/>
          </a:ln>
          <a:effectLst>
            <a:outerShdw blurRad="292100" dist="139700" dir="2700000" algn="tl" rotWithShape="0">
              <a:srgbClr val="333333">
                <a:alpha val="65000"/>
              </a:srgbClr>
            </a:outerShdw>
          </a:effectLst>
        </p:spPr>
      </p:pic>
      <p:pic>
        <p:nvPicPr>
          <p:cNvPr id="11" name="Picture 14" descr="Graphical user interface, text, application&#10;&#10;Description automatically generated">
            <a:extLst>
              <a:ext uri="{FF2B5EF4-FFF2-40B4-BE49-F238E27FC236}">
                <a16:creationId xmlns:a16="http://schemas.microsoft.com/office/drawing/2014/main" id="{D926F156-4BB4-4BEB-ACE2-A94835A4D560}"/>
              </a:ext>
            </a:extLst>
          </p:cNvPr>
          <p:cNvPicPr>
            <a:picLocks noChangeAspect="1"/>
          </p:cNvPicPr>
          <p:nvPr/>
        </p:nvPicPr>
        <p:blipFill>
          <a:blip r:embed="rId5"/>
          <a:stretch>
            <a:fillRect/>
          </a:stretch>
        </p:blipFill>
        <p:spPr>
          <a:xfrm>
            <a:off x="5031958" y="1081589"/>
            <a:ext cx="1434830" cy="2221886"/>
          </a:xfrm>
          <a:prstGeom prst="rect">
            <a:avLst/>
          </a:prstGeom>
          <a:ln>
            <a:noFill/>
          </a:ln>
          <a:effectLst>
            <a:outerShdw blurRad="292100" dist="139700" dir="2700000" algn="tl" rotWithShape="0">
              <a:srgbClr val="333333">
                <a:alpha val="65000"/>
              </a:srgbClr>
            </a:outerShdw>
          </a:effectLst>
        </p:spPr>
      </p:pic>
      <p:pic>
        <p:nvPicPr>
          <p:cNvPr id="10" name="Picture 10" descr="Graphical user interface, text&#10;&#10;Description automatically generated">
            <a:extLst>
              <a:ext uri="{FF2B5EF4-FFF2-40B4-BE49-F238E27FC236}">
                <a16:creationId xmlns:a16="http://schemas.microsoft.com/office/drawing/2014/main" id="{C928D574-48B0-4981-91F0-1968CC02B5F4}"/>
              </a:ext>
            </a:extLst>
          </p:cNvPr>
          <p:cNvPicPr>
            <a:picLocks noChangeAspect="1"/>
          </p:cNvPicPr>
          <p:nvPr/>
        </p:nvPicPr>
        <p:blipFill>
          <a:blip r:embed="rId6"/>
          <a:stretch>
            <a:fillRect/>
          </a:stretch>
        </p:blipFill>
        <p:spPr>
          <a:xfrm>
            <a:off x="5577161" y="2065499"/>
            <a:ext cx="1434830" cy="2225498"/>
          </a:xfrm>
          <a:prstGeom prst="rect">
            <a:avLst/>
          </a:prstGeom>
          <a:ln>
            <a:noFill/>
          </a:ln>
          <a:effectLst>
            <a:outerShdw blurRad="292100" dist="139700" dir="2700000" algn="tl" rotWithShape="0">
              <a:srgbClr val="333333">
                <a:alpha val="65000"/>
              </a:srgbClr>
            </a:outerShdw>
          </a:effectLst>
        </p:spPr>
      </p:pic>
      <p:pic>
        <p:nvPicPr>
          <p:cNvPr id="26" name="Picture 27" descr="A picture containing text, outdoor object&#10;&#10;Description automatically generated">
            <a:extLst>
              <a:ext uri="{FF2B5EF4-FFF2-40B4-BE49-F238E27FC236}">
                <a16:creationId xmlns:a16="http://schemas.microsoft.com/office/drawing/2014/main" id="{00CA7C90-6EF2-4A87-B1A9-0598BC292428}"/>
              </a:ext>
            </a:extLst>
          </p:cNvPr>
          <p:cNvPicPr>
            <a:picLocks noChangeAspect="1"/>
          </p:cNvPicPr>
          <p:nvPr/>
        </p:nvPicPr>
        <p:blipFill>
          <a:blip r:embed="rId7"/>
          <a:stretch>
            <a:fillRect/>
          </a:stretch>
        </p:blipFill>
        <p:spPr>
          <a:xfrm>
            <a:off x="7725172" y="1092282"/>
            <a:ext cx="1948218" cy="2754929"/>
          </a:xfrm>
          <a:prstGeom prst="rect">
            <a:avLst/>
          </a:prstGeom>
          <a:ln>
            <a:noFill/>
          </a:ln>
          <a:effectLst>
            <a:outerShdw blurRad="292100" dist="139700" dir="2700000" algn="tl" rotWithShape="0">
              <a:srgbClr val="333333">
                <a:alpha val="65000"/>
              </a:srgbClr>
            </a:outerShdw>
          </a:effectLst>
        </p:spPr>
      </p:pic>
      <p:pic>
        <p:nvPicPr>
          <p:cNvPr id="16" name="Picture 16" descr="Text, letter&#10;&#10;Description automatically generated">
            <a:extLst>
              <a:ext uri="{FF2B5EF4-FFF2-40B4-BE49-F238E27FC236}">
                <a16:creationId xmlns:a16="http://schemas.microsoft.com/office/drawing/2014/main" id="{FE17F4B3-3732-4AF8-8D33-28CBF50C0449}"/>
              </a:ext>
            </a:extLst>
          </p:cNvPr>
          <p:cNvPicPr>
            <a:picLocks noChangeAspect="1"/>
          </p:cNvPicPr>
          <p:nvPr/>
        </p:nvPicPr>
        <p:blipFill>
          <a:blip r:embed="rId8"/>
          <a:stretch>
            <a:fillRect/>
          </a:stretch>
        </p:blipFill>
        <p:spPr>
          <a:xfrm>
            <a:off x="9668878" y="1083283"/>
            <a:ext cx="1948218" cy="2758728"/>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5F712332-CDCD-4964-98EB-A6A16845C10C}"/>
              </a:ext>
            </a:extLst>
          </p:cNvPr>
          <p:cNvPicPr>
            <a:picLocks noChangeAspect="1"/>
          </p:cNvPicPr>
          <p:nvPr/>
        </p:nvPicPr>
        <p:blipFill>
          <a:blip r:embed="rId9"/>
          <a:stretch>
            <a:fillRect/>
          </a:stretch>
        </p:blipFill>
        <p:spPr>
          <a:xfrm>
            <a:off x="204455" y="4024381"/>
            <a:ext cx="3854578" cy="2398797"/>
          </a:xfrm>
          <a:prstGeom prst="rect">
            <a:avLst/>
          </a:prstGeom>
        </p:spPr>
      </p:pic>
      <p:pic>
        <p:nvPicPr>
          <p:cNvPr id="9" name="Picture 8">
            <a:extLst>
              <a:ext uri="{FF2B5EF4-FFF2-40B4-BE49-F238E27FC236}">
                <a16:creationId xmlns:a16="http://schemas.microsoft.com/office/drawing/2014/main" id="{0B66887C-EFCC-4E39-9D34-07C4F15E56CC}"/>
              </a:ext>
            </a:extLst>
          </p:cNvPr>
          <p:cNvPicPr>
            <a:picLocks noChangeAspect="1"/>
          </p:cNvPicPr>
          <p:nvPr/>
        </p:nvPicPr>
        <p:blipFill>
          <a:blip r:embed="rId10"/>
          <a:stretch>
            <a:fillRect/>
          </a:stretch>
        </p:blipFill>
        <p:spPr>
          <a:xfrm>
            <a:off x="4653517" y="4740970"/>
            <a:ext cx="3679063" cy="2100798"/>
          </a:xfrm>
          <a:prstGeom prst="rect">
            <a:avLst/>
          </a:prstGeom>
        </p:spPr>
      </p:pic>
      <p:pic>
        <p:nvPicPr>
          <p:cNvPr id="25" name="Picture 25" descr="Graphical user interface, website&#10;&#10;Description automatically generated">
            <a:extLst>
              <a:ext uri="{FF2B5EF4-FFF2-40B4-BE49-F238E27FC236}">
                <a16:creationId xmlns:a16="http://schemas.microsoft.com/office/drawing/2014/main" id="{CC9260F9-ACAE-45F6-B9AC-D8C93B6D11EA}"/>
              </a:ext>
            </a:extLst>
          </p:cNvPr>
          <p:cNvPicPr>
            <a:picLocks noChangeAspect="1"/>
          </p:cNvPicPr>
          <p:nvPr/>
        </p:nvPicPr>
        <p:blipFill>
          <a:blip r:embed="rId11"/>
          <a:stretch>
            <a:fillRect/>
          </a:stretch>
        </p:blipFill>
        <p:spPr>
          <a:xfrm>
            <a:off x="8895636" y="4541093"/>
            <a:ext cx="2743200" cy="1435608"/>
          </a:xfrm>
          <a:prstGeom prst="rect">
            <a:avLst/>
          </a:prstGeom>
          <a:ln>
            <a:noFill/>
          </a:ln>
          <a:effectLst>
            <a:outerShdw blurRad="292100" dist="139700" dir="2700000" algn="tl" rotWithShape="0">
              <a:srgbClr val="333333">
                <a:alpha val="65000"/>
              </a:srgbClr>
            </a:outerShdw>
          </a:effectLst>
        </p:spPr>
      </p:pic>
      <p:pic>
        <p:nvPicPr>
          <p:cNvPr id="21" name="Picture 24" descr="Map&#10;&#10;Description automatically generated">
            <a:extLst>
              <a:ext uri="{FF2B5EF4-FFF2-40B4-BE49-F238E27FC236}">
                <a16:creationId xmlns:a16="http://schemas.microsoft.com/office/drawing/2014/main" id="{16C81B1A-ED76-4985-B8FA-AE5BBC398FB2}"/>
              </a:ext>
            </a:extLst>
          </p:cNvPr>
          <p:cNvPicPr>
            <a:picLocks noChangeAspect="1"/>
          </p:cNvPicPr>
          <p:nvPr/>
        </p:nvPicPr>
        <p:blipFill>
          <a:blip r:embed="rId12"/>
          <a:stretch>
            <a:fillRect/>
          </a:stretch>
        </p:blipFill>
        <p:spPr>
          <a:xfrm>
            <a:off x="9838560" y="5517818"/>
            <a:ext cx="2067938" cy="1148161"/>
          </a:xfrm>
          <a:prstGeom prst="rect">
            <a:avLst/>
          </a:prstGeom>
          <a:ln>
            <a:noFill/>
          </a:ln>
          <a:effectLst>
            <a:outerShdw blurRad="292100" dist="139700" dir="2700000" algn="tl" rotWithShape="0">
              <a:srgbClr val="333333">
                <a:alpha val="65000"/>
              </a:srgbClr>
            </a:outerShdw>
          </a:effectLst>
        </p:spPr>
      </p:pic>
      <p:sp>
        <p:nvSpPr>
          <p:cNvPr id="28" name="Text Placeholder 3">
            <a:extLst>
              <a:ext uri="{FF2B5EF4-FFF2-40B4-BE49-F238E27FC236}">
                <a16:creationId xmlns:a16="http://schemas.microsoft.com/office/drawing/2014/main" id="{22522756-64E1-49D7-823E-4905913FDE99}"/>
              </a:ext>
            </a:extLst>
          </p:cNvPr>
          <p:cNvSpPr txBox="1">
            <a:spLocks/>
          </p:cNvSpPr>
          <p:nvPr/>
        </p:nvSpPr>
        <p:spPr>
          <a:xfrm>
            <a:off x="4622088" y="4546293"/>
            <a:ext cx="4823186" cy="313350"/>
          </a:xfrm>
          <a:prstGeom prst="rect">
            <a:avLst/>
          </a:prstGeom>
          <a:effectLst/>
        </p:spPr>
        <p:txBody>
          <a:bodyPr vert="horz" lIns="0" tIns="0" rIns="0" bIns="0" rtlCol="0">
            <a:noAutofit/>
          </a:bodyPr>
          <a:lstStyle>
            <a:lvl1pPr marL="360000" indent="-360000"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4600" kern="1200">
                <a:solidFill>
                  <a:schemeClr val="tx1"/>
                </a:solidFill>
                <a:latin typeface="+mn-lt"/>
                <a:ea typeface="+mn-ea"/>
                <a:cs typeface="+mn-cs"/>
              </a:defRPr>
            </a:lvl1pPr>
            <a:lvl2pPr marL="792000" indent="-504000" algn="l" defTabSz="914377" rtl="0" eaLnBrk="1" latinLnBrk="0" hangingPunct="1">
              <a:lnSpc>
                <a:spcPct val="90000"/>
              </a:lnSpc>
              <a:spcBef>
                <a:spcPts val="500"/>
              </a:spcBef>
              <a:spcAft>
                <a:spcPts val="600"/>
              </a:spcAft>
              <a:buClr>
                <a:schemeClr val="accent1"/>
              </a:buClr>
              <a:buFont typeface=".AppleSystemUIFont"/>
              <a:buChar char="–"/>
              <a:defRPr sz="4600" kern="1200">
                <a:solidFill>
                  <a:schemeClr val="tx1"/>
                </a:solidFill>
                <a:latin typeface="+mn-lt"/>
                <a:ea typeface="+mn-ea"/>
                <a:cs typeface="+mn-cs"/>
              </a:defRPr>
            </a:lvl2pPr>
            <a:lvl3pPr marL="1008000" indent="-504000" algn="l" defTabSz="914377" rtl="0" eaLnBrk="1" latinLnBrk="0" hangingPunct="1">
              <a:lnSpc>
                <a:spcPct val="90000"/>
              </a:lnSpc>
              <a:spcBef>
                <a:spcPts val="500"/>
              </a:spcBef>
              <a:spcAft>
                <a:spcPts val="600"/>
              </a:spcAft>
              <a:buClr>
                <a:schemeClr val="accent1"/>
              </a:buClr>
              <a:buFont typeface=".AppleSystemUIFont"/>
              <a:buChar char="–"/>
              <a:defRPr sz="3000" kern="1200">
                <a:solidFill>
                  <a:schemeClr val="tx1"/>
                </a:solidFill>
                <a:latin typeface="+mn-lt"/>
                <a:ea typeface="+mn-ea"/>
                <a:cs typeface="+mn-cs"/>
              </a:defRPr>
            </a:lvl3pPr>
            <a:lvl4pPr marL="1224000" indent="-504000" algn="l" defTabSz="914377" rtl="0" eaLnBrk="1" latinLnBrk="0" hangingPunct="1">
              <a:lnSpc>
                <a:spcPct val="90000"/>
              </a:lnSpc>
              <a:spcBef>
                <a:spcPts val="500"/>
              </a:spcBef>
              <a:spcAft>
                <a:spcPts val="600"/>
              </a:spcAft>
              <a:buClr>
                <a:schemeClr val="accent1"/>
              </a:buClr>
              <a:buFont typeface=".AppleSystemUIFont"/>
              <a:buChar char="–"/>
              <a:defRPr sz="3000" kern="1200">
                <a:solidFill>
                  <a:schemeClr val="tx1"/>
                </a:solidFill>
                <a:latin typeface="+mn-lt"/>
                <a:ea typeface="+mn-ea"/>
                <a:cs typeface="+mn-cs"/>
              </a:defRPr>
            </a:lvl4pPr>
            <a:lvl5pPr marL="1440000" indent="-504000" algn="l" defTabSz="914377" rtl="0" eaLnBrk="1" latinLnBrk="0" hangingPunct="1">
              <a:lnSpc>
                <a:spcPct val="90000"/>
              </a:lnSpc>
              <a:spcBef>
                <a:spcPts val="500"/>
              </a:spcBef>
              <a:spcAft>
                <a:spcPts val="600"/>
              </a:spcAft>
              <a:buClr>
                <a:schemeClr val="accent1"/>
              </a:buClr>
              <a:buFont typeface=".AppleSystemUIFont"/>
              <a:buChar char="–"/>
              <a:defRPr sz="2400" kern="1200">
                <a:solidFill>
                  <a:schemeClr val="tx1"/>
                </a:solidFill>
                <a:latin typeface="+mn-lt"/>
                <a:ea typeface="+mn-ea"/>
                <a:cs typeface="+mn-cs"/>
              </a:defRPr>
            </a:lvl5pPr>
            <a:lvl6pPr marL="1656000" indent="-504000" algn="l" defTabSz="914377" rtl="0" eaLnBrk="1" latinLnBrk="0" hangingPunct="1">
              <a:lnSpc>
                <a:spcPct val="90000"/>
              </a:lnSpc>
              <a:spcBef>
                <a:spcPts val="500"/>
              </a:spcBef>
              <a:buFont typeface=".AppleSystemUIFont"/>
              <a:buChar char="–"/>
              <a:defRPr sz="1800" kern="1200">
                <a:solidFill>
                  <a:schemeClr val="bg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4472C4"/>
              </a:buClr>
              <a:buFont typeface="Arial" panose="020B0604020202020204" pitchFamily="34" charset="0"/>
              <a:buNone/>
            </a:pPr>
            <a:r>
              <a:rPr lang="en-US" sz="1800" dirty="0">
                <a:solidFill>
                  <a:prstClr val="black"/>
                </a:solidFill>
              </a:rPr>
              <a:t>News release under embargo + template</a:t>
            </a:r>
          </a:p>
        </p:txBody>
      </p:sp>
    </p:spTree>
    <p:extLst>
      <p:ext uri="{BB962C8B-B14F-4D97-AF65-F5344CB8AC3E}">
        <p14:creationId xmlns:p14="http://schemas.microsoft.com/office/powerpoint/2010/main" val="32007832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407314E-7E5B-4901-AFE7-E39B5463CF63}"/>
              </a:ext>
            </a:extLst>
          </p:cNvPr>
          <p:cNvSpPr>
            <a:spLocks noGrp="1"/>
          </p:cNvSpPr>
          <p:nvPr>
            <p:ph type="sldNum" sz="quarter" idx="4"/>
          </p:nvPr>
        </p:nvSpPr>
        <p:spPr/>
        <p:txBody>
          <a:bodyPr/>
          <a:lstStyle/>
          <a:p>
            <a:fld id="{ACE40072-2050-E24D-B430-547640EDA0F9}" type="slidenum">
              <a:rPr lang="en-GB" smtClean="0"/>
              <a:pPr/>
              <a:t>12</a:t>
            </a:fld>
            <a:endParaRPr lang="en-GB"/>
          </a:p>
        </p:txBody>
      </p:sp>
      <p:sp>
        <p:nvSpPr>
          <p:cNvPr id="3" name="Footer Placeholder 2">
            <a:extLst>
              <a:ext uri="{FF2B5EF4-FFF2-40B4-BE49-F238E27FC236}">
                <a16:creationId xmlns:a16="http://schemas.microsoft.com/office/drawing/2014/main" id="{12E03570-CF4A-44C5-B7F5-5BD360589B5A}"/>
              </a:ext>
            </a:extLst>
          </p:cNvPr>
          <p:cNvSpPr>
            <a:spLocks noGrp="1"/>
          </p:cNvSpPr>
          <p:nvPr>
            <p:ph type="ftr" sz="quarter" idx="3"/>
          </p:nvPr>
        </p:nvSpPr>
        <p:spPr/>
        <p:txBody>
          <a:bodyPr/>
          <a:lstStyle/>
          <a:p>
            <a:r>
              <a:rPr lang="en-GB" dirty="0"/>
              <a:t> </a:t>
            </a:r>
          </a:p>
        </p:txBody>
      </p:sp>
      <p:sp>
        <p:nvSpPr>
          <p:cNvPr id="4" name="Title 3">
            <a:extLst>
              <a:ext uri="{FF2B5EF4-FFF2-40B4-BE49-F238E27FC236}">
                <a16:creationId xmlns:a16="http://schemas.microsoft.com/office/drawing/2014/main" id="{512C35BF-41E1-4FFA-984F-EE10A32EC98A}"/>
              </a:ext>
            </a:extLst>
          </p:cNvPr>
          <p:cNvSpPr>
            <a:spLocks noGrp="1"/>
          </p:cNvSpPr>
          <p:nvPr>
            <p:ph type="title"/>
          </p:nvPr>
        </p:nvSpPr>
        <p:spPr>
          <a:xfrm>
            <a:off x="142119" y="67395"/>
            <a:ext cx="10552835" cy="395878"/>
          </a:xfrm>
        </p:spPr>
        <p:txBody>
          <a:bodyPr/>
          <a:lstStyle/>
          <a:p>
            <a:r>
              <a:rPr lang="en-GB" sz="2800">
                <a:ea typeface="+mj-lt"/>
                <a:cs typeface="+mj-lt"/>
              </a:rPr>
              <a:t>Our creative assets used by institutions - 2020</a:t>
            </a:r>
            <a:endParaRPr lang="en-GB" sz="2800" b="0">
              <a:ea typeface="+mj-lt"/>
              <a:cs typeface="+mj-lt"/>
            </a:endParaRPr>
          </a:p>
          <a:p>
            <a:endParaRPr lang="en-GB" sz="2800" dirty="0">
              <a:cs typeface="Calibri"/>
            </a:endParaRPr>
          </a:p>
        </p:txBody>
      </p:sp>
      <p:pic>
        <p:nvPicPr>
          <p:cNvPr id="8" name="Picture 8" descr="A person holding a sign&#10;&#10;Description automatically generated">
            <a:extLst>
              <a:ext uri="{FF2B5EF4-FFF2-40B4-BE49-F238E27FC236}">
                <a16:creationId xmlns:a16="http://schemas.microsoft.com/office/drawing/2014/main" id="{1D037D19-472A-4E30-B81D-35F1263FD6AA}"/>
              </a:ext>
            </a:extLst>
          </p:cNvPr>
          <p:cNvPicPr>
            <a:picLocks noChangeAspect="1"/>
          </p:cNvPicPr>
          <p:nvPr/>
        </p:nvPicPr>
        <p:blipFill>
          <a:blip r:embed="rId2"/>
          <a:stretch>
            <a:fillRect/>
          </a:stretch>
        </p:blipFill>
        <p:spPr>
          <a:xfrm>
            <a:off x="8577219" y="2074884"/>
            <a:ext cx="2668665" cy="1773188"/>
          </a:xfrm>
          <a:prstGeom prst="rect">
            <a:avLst/>
          </a:prstGeom>
        </p:spPr>
      </p:pic>
      <p:pic>
        <p:nvPicPr>
          <p:cNvPr id="9" name="Picture 9" descr="A person posing for the camera&#10;&#10;Description automatically generated">
            <a:extLst>
              <a:ext uri="{FF2B5EF4-FFF2-40B4-BE49-F238E27FC236}">
                <a16:creationId xmlns:a16="http://schemas.microsoft.com/office/drawing/2014/main" id="{A3AA88FD-B54F-4929-9048-82B0439AAC24}"/>
              </a:ext>
            </a:extLst>
          </p:cNvPr>
          <p:cNvPicPr>
            <a:picLocks noChangeAspect="1"/>
          </p:cNvPicPr>
          <p:nvPr/>
        </p:nvPicPr>
        <p:blipFill>
          <a:blip r:embed="rId3"/>
          <a:stretch>
            <a:fillRect/>
          </a:stretch>
        </p:blipFill>
        <p:spPr>
          <a:xfrm>
            <a:off x="5242029" y="2455893"/>
            <a:ext cx="3177338" cy="1642035"/>
          </a:xfrm>
          <a:prstGeom prst="rect">
            <a:avLst/>
          </a:prstGeom>
        </p:spPr>
      </p:pic>
      <p:pic>
        <p:nvPicPr>
          <p:cNvPr id="11" name="Picture 11" descr="A person wearing a suit and tie smiling at the camera&#10;&#10;Description automatically generated">
            <a:extLst>
              <a:ext uri="{FF2B5EF4-FFF2-40B4-BE49-F238E27FC236}">
                <a16:creationId xmlns:a16="http://schemas.microsoft.com/office/drawing/2014/main" id="{B8F5DD05-B10F-43AC-8EC6-4429293AEB63}"/>
              </a:ext>
            </a:extLst>
          </p:cNvPr>
          <p:cNvPicPr>
            <a:picLocks noChangeAspect="1"/>
          </p:cNvPicPr>
          <p:nvPr/>
        </p:nvPicPr>
        <p:blipFill>
          <a:blip r:embed="rId4"/>
          <a:stretch>
            <a:fillRect/>
          </a:stretch>
        </p:blipFill>
        <p:spPr>
          <a:xfrm>
            <a:off x="137162" y="522236"/>
            <a:ext cx="3756211" cy="2147228"/>
          </a:xfrm>
          <a:prstGeom prst="rect">
            <a:avLst/>
          </a:prstGeom>
        </p:spPr>
      </p:pic>
      <p:pic>
        <p:nvPicPr>
          <p:cNvPr id="13" name="Picture 13" descr="Graphical user interface, text, application&#10;&#10;Description automatically generated">
            <a:extLst>
              <a:ext uri="{FF2B5EF4-FFF2-40B4-BE49-F238E27FC236}">
                <a16:creationId xmlns:a16="http://schemas.microsoft.com/office/drawing/2014/main" id="{29AA2E3A-4898-4E63-A993-5A783153E765}"/>
              </a:ext>
            </a:extLst>
          </p:cNvPr>
          <p:cNvPicPr>
            <a:picLocks noChangeAspect="1"/>
          </p:cNvPicPr>
          <p:nvPr/>
        </p:nvPicPr>
        <p:blipFill>
          <a:blip r:embed="rId5"/>
          <a:stretch>
            <a:fillRect/>
          </a:stretch>
        </p:blipFill>
        <p:spPr>
          <a:xfrm>
            <a:off x="8507747" y="3975070"/>
            <a:ext cx="2743200" cy="2655837"/>
          </a:xfrm>
          <a:prstGeom prst="rect">
            <a:avLst/>
          </a:prstGeom>
        </p:spPr>
      </p:pic>
      <p:pic>
        <p:nvPicPr>
          <p:cNvPr id="10" name="Picture 10" descr="A group of people posing for a photo&#10;&#10;Description automatically generated">
            <a:extLst>
              <a:ext uri="{FF2B5EF4-FFF2-40B4-BE49-F238E27FC236}">
                <a16:creationId xmlns:a16="http://schemas.microsoft.com/office/drawing/2014/main" id="{15270C6F-9870-405D-A2FA-87C494283C9E}"/>
              </a:ext>
            </a:extLst>
          </p:cNvPr>
          <p:cNvPicPr>
            <a:picLocks noChangeAspect="1"/>
          </p:cNvPicPr>
          <p:nvPr/>
        </p:nvPicPr>
        <p:blipFill>
          <a:blip r:embed="rId6"/>
          <a:stretch>
            <a:fillRect/>
          </a:stretch>
        </p:blipFill>
        <p:spPr>
          <a:xfrm>
            <a:off x="7806957" y="133713"/>
            <a:ext cx="3258017" cy="1879763"/>
          </a:xfrm>
          <a:prstGeom prst="rect">
            <a:avLst/>
          </a:prstGeom>
        </p:spPr>
      </p:pic>
      <p:pic>
        <p:nvPicPr>
          <p:cNvPr id="17" name="Picture 16">
            <a:extLst>
              <a:ext uri="{FF2B5EF4-FFF2-40B4-BE49-F238E27FC236}">
                <a16:creationId xmlns:a16="http://schemas.microsoft.com/office/drawing/2014/main" id="{45C6D968-7E0A-4A8A-A2A6-7FDEDF5E29C9}"/>
              </a:ext>
            </a:extLst>
          </p:cNvPr>
          <p:cNvPicPr>
            <a:picLocks noChangeAspect="1"/>
          </p:cNvPicPr>
          <p:nvPr/>
        </p:nvPicPr>
        <p:blipFill>
          <a:blip r:embed="rId7"/>
          <a:stretch>
            <a:fillRect/>
          </a:stretch>
        </p:blipFill>
        <p:spPr>
          <a:xfrm>
            <a:off x="4199173" y="469208"/>
            <a:ext cx="3256681" cy="1884237"/>
          </a:xfrm>
          <a:prstGeom prst="rect">
            <a:avLst/>
          </a:prstGeom>
        </p:spPr>
      </p:pic>
      <p:pic>
        <p:nvPicPr>
          <p:cNvPr id="19" name="Picture 18">
            <a:extLst>
              <a:ext uri="{FF2B5EF4-FFF2-40B4-BE49-F238E27FC236}">
                <a16:creationId xmlns:a16="http://schemas.microsoft.com/office/drawing/2014/main" id="{057FC4D2-6914-47B8-93DD-9B3F3C09528A}"/>
              </a:ext>
            </a:extLst>
          </p:cNvPr>
          <p:cNvPicPr>
            <a:picLocks noChangeAspect="1"/>
          </p:cNvPicPr>
          <p:nvPr/>
        </p:nvPicPr>
        <p:blipFill>
          <a:blip r:embed="rId8"/>
          <a:stretch>
            <a:fillRect/>
          </a:stretch>
        </p:blipFill>
        <p:spPr>
          <a:xfrm>
            <a:off x="5242966" y="4230960"/>
            <a:ext cx="3056133" cy="1686442"/>
          </a:xfrm>
          <a:prstGeom prst="rect">
            <a:avLst/>
          </a:prstGeom>
        </p:spPr>
      </p:pic>
      <p:pic>
        <p:nvPicPr>
          <p:cNvPr id="5" name="Picture 5" descr="Website&#10;&#10;Description automatically generated">
            <a:extLst>
              <a:ext uri="{FF2B5EF4-FFF2-40B4-BE49-F238E27FC236}">
                <a16:creationId xmlns:a16="http://schemas.microsoft.com/office/drawing/2014/main" id="{72F77287-8FF7-4C16-B59E-6B6B819E6334}"/>
              </a:ext>
            </a:extLst>
          </p:cNvPr>
          <p:cNvPicPr>
            <a:picLocks noChangeAspect="1"/>
          </p:cNvPicPr>
          <p:nvPr/>
        </p:nvPicPr>
        <p:blipFill>
          <a:blip r:embed="rId9"/>
          <a:stretch>
            <a:fillRect/>
          </a:stretch>
        </p:blipFill>
        <p:spPr>
          <a:xfrm>
            <a:off x="131536" y="2666773"/>
            <a:ext cx="2095500" cy="3629025"/>
          </a:xfrm>
          <a:prstGeom prst="rect">
            <a:avLst/>
          </a:prstGeom>
        </p:spPr>
      </p:pic>
      <p:pic>
        <p:nvPicPr>
          <p:cNvPr id="6" name="Picture 6" descr="Graphical user interface, text&#10;&#10;Description automatically generated">
            <a:extLst>
              <a:ext uri="{FF2B5EF4-FFF2-40B4-BE49-F238E27FC236}">
                <a16:creationId xmlns:a16="http://schemas.microsoft.com/office/drawing/2014/main" id="{812C756D-B6AF-4C5A-BF4C-A9B9955844F6}"/>
              </a:ext>
            </a:extLst>
          </p:cNvPr>
          <p:cNvPicPr>
            <a:picLocks noChangeAspect="1"/>
          </p:cNvPicPr>
          <p:nvPr/>
        </p:nvPicPr>
        <p:blipFill>
          <a:blip r:embed="rId10"/>
          <a:stretch>
            <a:fillRect/>
          </a:stretch>
        </p:blipFill>
        <p:spPr>
          <a:xfrm>
            <a:off x="2374900" y="2783353"/>
            <a:ext cx="2743200" cy="3141866"/>
          </a:xfrm>
          <a:prstGeom prst="rect">
            <a:avLst/>
          </a:prstGeom>
        </p:spPr>
      </p:pic>
    </p:spTree>
    <p:extLst>
      <p:ext uri="{BB962C8B-B14F-4D97-AF65-F5344CB8AC3E}">
        <p14:creationId xmlns:p14="http://schemas.microsoft.com/office/powerpoint/2010/main" val="23105098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F2DC73B-5A96-4D77-B081-9B6F6ABC5D77}"/>
              </a:ext>
            </a:extLst>
          </p:cNvPr>
          <p:cNvSpPr>
            <a:spLocks noGrp="1"/>
          </p:cNvSpPr>
          <p:nvPr>
            <p:ph type="sldNum" sz="quarter" idx="4"/>
          </p:nvPr>
        </p:nvSpPr>
        <p:spPr/>
        <p:txBody>
          <a:bodyPr/>
          <a:lstStyle/>
          <a:p>
            <a:fld id="{ACE40072-2050-E24D-B430-547640EDA0F9}" type="slidenum">
              <a:rPr lang="en-GB" smtClean="0"/>
              <a:pPr/>
              <a:t>13</a:t>
            </a:fld>
            <a:endParaRPr lang="en-GB"/>
          </a:p>
        </p:txBody>
      </p:sp>
      <p:sp>
        <p:nvSpPr>
          <p:cNvPr id="3" name="Footer Placeholder 2">
            <a:extLst>
              <a:ext uri="{FF2B5EF4-FFF2-40B4-BE49-F238E27FC236}">
                <a16:creationId xmlns:a16="http://schemas.microsoft.com/office/drawing/2014/main" id="{A6DBA559-391D-475D-B50E-D00176DEC2F2}"/>
              </a:ext>
            </a:extLst>
          </p:cNvPr>
          <p:cNvSpPr>
            <a:spLocks noGrp="1"/>
          </p:cNvSpPr>
          <p:nvPr>
            <p:ph type="ftr" sz="quarter" idx="3"/>
          </p:nvPr>
        </p:nvSpPr>
        <p:spPr/>
        <p:txBody>
          <a:bodyPr/>
          <a:lstStyle/>
          <a:p>
            <a:r>
              <a:rPr lang="en-GB" dirty="0"/>
              <a:t> </a:t>
            </a:r>
          </a:p>
        </p:txBody>
      </p:sp>
      <p:sp>
        <p:nvSpPr>
          <p:cNvPr id="4" name="Title 3">
            <a:extLst>
              <a:ext uri="{FF2B5EF4-FFF2-40B4-BE49-F238E27FC236}">
                <a16:creationId xmlns:a16="http://schemas.microsoft.com/office/drawing/2014/main" id="{29694837-300B-4680-85FB-25C3153F852D}"/>
              </a:ext>
            </a:extLst>
          </p:cNvPr>
          <p:cNvSpPr>
            <a:spLocks noGrp="1"/>
          </p:cNvSpPr>
          <p:nvPr>
            <p:ph type="title"/>
          </p:nvPr>
        </p:nvSpPr>
        <p:spPr>
          <a:xfrm>
            <a:off x="223756" y="115995"/>
            <a:ext cx="10031791" cy="395878"/>
          </a:xfrm>
        </p:spPr>
        <p:txBody>
          <a:bodyPr/>
          <a:lstStyle/>
          <a:p>
            <a:r>
              <a:rPr lang="en-GB" sz="2800"/>
              <a:t>Use images and personal stories to highlight your research</a:t>
            </a:r>
            <a:endParaRPr lang="en-US" sz="2800"/>
          </a:p>
        </p:txBody>
      </p:sp>
      <p:sp>
        <p:nvSpPr>
          <p:cNvPr id="5" name="Text Placeholder 4">
            <a:extLst>
              <a:ext uri="{FF2B5EF4-FFF2-40B4-BE49-F238E27FC236}">
                <a16:creationId xmlns:a16="http://schemas.microsoft.com/office/drawing/2014/main" id="{4F7D78DC-149B-49A5-B808-5C5F861FC113}"/>
              </a:ext>
            </a:extLst>
          </p:cNvPr>
          <p:cNvSpPr>
            <a:spLocks noGrp="1"/>
          </p:cNvSpPr>
          <p:nvPr>
            <p:ph type="body" sz="quarter" idx="30"/>
          </p:nvPr>
        </p:nvSpPr>
        <p:spPr/>
        <p:txBody>
          <a:bodyPr/>
          <a:lstStyle/>
          <a:p>
            <a:r>
              <a:rPr lang="en-GB"/>
              <a:t>  </a:t>
            </a:r>
            <a:endParaRPr lang="en-US"/>
          </a:p>
        </p:txBody>
      </p:sp>
      <p:pic>
        <p:nvPicPr>
          <p:cNvPr id="9" name="Picture 8">
            <a:extLst>
              <a:ext uri="{FF2B5EF4-FFF2-40B4-BE49-F238E27FC236}">
                <a16:creationId xmlns:a16="http://schemas.microsoft.com/office/drawing/2014/main" id="{C8BA66E2-889F-4B37-9CEB-9CDC33C52056}"/>
              </a:ext>
            </a:extLst>
          </p:cNvPr>
          <p:cNvPicPr>
            <a:picLocks noChangeAspect="1"/>
          </p:cNvPicPr>
          <p:nvPr/>
        </p:nvPicPr>
        <p:blipFill>
          <a:blip r:embed="rId2"/>
          <a:stretch>
            <a:fillRect/>
          </a:stretch>
        </p:blipFill>
        <p:spPr>
          <a:xfrm>
            <a:off x="3685959" y="661857"/>
            <a:ext cx="2309100" cy="3417672"/>
          </a:xfrm>
          <a:prstGeom prst="rect">
            <a:avLst/>
          </a:prstGeom>
        </p:spPr>
      </p:pic>
      <p:pic>
        <p:nvPicPr>
          <p:cNvPr id="13" name="Picture 7" descr="A person sitting in a boat on a body of water&#10;&#10;Description automatically generated">
            <a:extLst>
              <a:ext uri="{FF2B5EF4-FFF2-40B4-BE49-F238E27FC236}">
                <a16:creationId xmlns:a16="http://schemas.microsoft.com/office/drawing/2014/main" id="{91959FD8-B041-45CC-BE6C-6A6CCB1C1827}"/>
              </a:ext>
            </a:extLst>
          </p:cNvPr>
          <p:cNvPicPr>
            <a:picLocks noChangeAspect="1"/>
          </p:cNvPicPr>
          <p:nvPr/>
        </p:nvPicPr>
        <p:blipFill>
          <a:blip r:embed="rId3"/>
          <a:stretch>
            <a:fillRect/>
          </a:stretch>
        </p:blipFill>
        <p:spPr>
          <a:xfrm>
            <a:off x="2998871" y="3628041"/>
            <a:ext cx="2949351" cy="2876359"/>
          </a:xfrm>
          <a:prstGeom prst="rect">
            <a:avLst/>
          </a:prstGeom>
        </p:spPr>
      </p:pic>
      <p:pic>
        <p:nvPicPr>
          <p:cNvPr id="8" name="Picture 7">
            <a:extLst>
              <a:ext uri="{FF2B5EF4-FFF2-40B4-BE49-F238E27FC236}">
                <a16:creationId xmlns:a16="http://schemas.microsoft.com/office/drawing/2014/main" id="{0C453245-07D9-4BFF-84CF-64AC5C626121}"/>
              </a:ext>
            </a:extLst>
          </p:cNvPr>
          <p:cNvPicPr>
            <a:picLocks noChangeAspect="1"/>
          </p:cNvPicPr>
          <p:nvPr/>
        </p:nvPicPr>
        <p:blipFill>
          <a:blip r:embed="rId4"/>
          <a:stretch>
            <a:fillRect/>
          </a:stretch>
        </p:blipFill>
        <p:spPr>
          <a:xfrm>
            <a:off x="210043" y="3318218"/>
            <a:ext cx="2833993" cy="3501111"/>
          </a:xfrm>
          <a:prstGeom prst="rect">
            <a:avLst/>
          </a:prstGeom>
        </p:spPr>
      </p:pic>
      <p:pic>
        <p:nvPicPr>
          <p:cNvPr id="15" name="Picture 8" descr="Graphical user interface, application&#10;&#10;Description automatically generated">
            <a:extLst>
              <a:ext uri="{FF2B5EF4-FFF2-40B4-BE49-F238E27FC236}">
                <a16:creationId xmlns:a16="http://schemas.microsoft.com/office/drawing/2014/main" id="{DD82BFC6-7008-44AE-8DFB-A5A9928D7167}"/>
              </a:ext>
            </a:extLst>
          </p:cNvPr>
          <p:cNvPicPr>
            <a:picLocks noChangeAspect="1"/>
          </p:cNvPicPr>
          <p:nvPr/>
        </p:nvPicPr>
        <p:blipFill>
          <a:blip r:embed="rId5"/>
          <a:stretch>
            <a:fillRect/>
          </a:stretch>
        </p:blipFill>
        <p:spPr>
          <a:xfrm>
            <a:off x="108724" y="737067"/>
            <a:ext cx="3330638" cy="2690921"/>
          </a:xfrm>
          <a:prstGeom prst="rect">
            <a:avLst/>
          </a:prstGeom>
        </p:spPr>
      </p:pic>
      <p:pic>
        <p:nvPicPr>
          <p:cNvPr id="6" name="Picture 6">
            <a:extLst>
              <a:ext uri="{FF2B5EF4-FFF2-40B4-BE49-F238E27FC236}">
                <a16:creationId xmlns:a16="http://schemas.microsoft.com/office/drawing/2014/main" id="{98421834-12CC-49BD-BDB6-FE3D146F09A1}"/>
              </a:ext>
            </a:extLst>
          </p:cNvPr>
          <p:cNvPicPr>
            <a:picLocks noChangeAspect="1"/>
          </p:cNvPicPr>
          <p:nvPr/>
        </p:nvPicPr>
        <p:blipFill>
          <a:blip r:embed="rId6"/>
          <a:stretch>
            <a:fillRect/>
          </a:stretch>
        </p:blipFill>
        <p:spPr>
          <a:xfrm>
            <a:off x="6239555" y="689429"/>
            <a:ext cx="2543175" cy="3429000"/>
          </a:xfrm>
          <a:prstGeom prst="rect">
            <a:avLst/>
          </a:prstGeom>
        </p:spPr>
      </p:pic>
      <p:pic>
        <p:nvPicPr>
          <p:cNvPr id="7" name="Picture 17" descr="Graphical user interface, text, application&#10;&#10;Description automatically generated">
            <a:extLst>
              <a:ext uri="{FF2B5EF4-FFF2-40B4-BE49-F238E27FC236}">
                <a16:creationId xmlns:a16="http://schemas.microsoft.com/office/drawing/2014/main" id="{C11A68D7-799C-45F6-B952-40FD5C60E60E}"/>
              </a:ext>
            </a:extLst>
          </p:cNvPr>
          <p:cNvPicPr>
            <a:picLocks noChangeAspect="1"/>
          </p:cNvPicPr>
          <p:nvPr/>
        </p:nvPicPr>
        <p:blipFill>
          <a:blip r:embed="rId7"/>
          <a:stretch>
            <a:fillRect/>
          </a:stretch>
        </p:blipFill>
        <p:spPr>
          <a:xfrm>
            <a:off x="9015186" y="734518"/>
            <a:ext cx="2743200" cy="3102964"/>
          </a:xfrm>
          <a:prstGeom prst="rect">
            <a:avLst/>
          </a:prstGeom>
        </p:spPr>
      </p:pic>
      <p:pic>
        <p:nvPicPr>
          <p:cNvPr id="18" name="Picture 18" descr="Graphical user interface, website&#10;&#10;Description automatically generated">
            <a:extLst>
              <a:ext uri="{FF2B5EF4-FFF2-40B4-BE49-F238E27FC236}">
                <a16:creationId xmlns:a16="http://schemas.microsoft.com/office/drawing/2014/main" id="{40716863-1E7E-4EE1-9EB9-6C6C97135A4E}"/>
              </a:ext>
            </a:extLst>
          </p:cNvPr>
          <p:cNvPicPr>
            <a:picLocks noChangeAspect="1"/>
          </p:cNvPicPr>
          <p:nvPr/>
        </p:nvPicPr>
        <p:blipFill>
          <a:blip r:embed="rId8"/>
          <a:stretch>
            <a:fillRect/>
          </a:stretch>
        </p:blipFill>
        <p:spPr>
          <a:xfrm>
            <a:off x="8779329" y="3922046"/>
            <a:ext cx="3096985" cy="2615267"/>
          </a:xfrm>
          <a:prstGeom prst="rect">
            <a:avLst/>
          </a:prstGeom>
        </p:spPr>
      </p:pic>
      <p:pic>
        <p:nvPicPr>
          <p:cNvPr id="19" name="Picture 19" descr="Graphical user interface, text, application&#10;&#10;Description automatically generated">
            <a:extLst>
              <a:ext uri="{FF2B5EF4-FFF2-40B4-BE49-F238E27FC236}">
                <a16:creationId xmlns:a16="http://schemas.microsoft.com/office/drawing/2014/main" id="{EE94C25B-F9F6-491A-9C6B-9003F3229E91}"/>
              </a:ext>
            </a:extLst>
          </p:cNvPr>
          <p:cNvPicPr>
            <a:picLocks noChangeAspect="1"/>
          </p:cNvPicPr>
          <p:nvPr/>
        </p:nvPicPr>
        <p:blipFill>
          <a:blip r:embed="rId9"/>
          <a:stretch>
            <a:fillRect/>
          </a:stretch>
        </p:blipFill>
        <p:spPr>
          <a:xfrm>
            <a:off x="5903686" y="4208106"/>
            <a:ext cx="2879271" cy="2378789"/>
          </a:xfrm>
          <a:prstGeom prst="rect">
            <a:avLst/>
          </a:prstGeom>
        </p:spPr>
      </p:pic>
    </p:spTree>
    <p:extLst>
      <p:ext uri="{BB962C8B-B14F-4D97-AF65-F5344CB8AC3E}">
        <p14:creationId xmlns:p14="http://schemas.microsoft.com/office/powerpoint/2010/main" val="42132307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9D35F01-8EC5-4D03-B6C6-33DBC3B4CD05}"/>
              </a:ext>
            </a:extLst>
          </p:cNvPr>
          <p:cNvSpPr>
            <a:spLocks noGrp="1"/>
          </p:cNvSpPr>
          <p:nvPr>
            <p:ph type="sldNum" sz="quarter" idx="4"/>
          </p:nvPr>
        </p:nvSpPr>
        <p:spPr/>
        <p:txBody>
          <a:bodyPr/>
          <a:lstStyle/>
          <a:p>
            <a:fld id="{ACE40072-2050-E24D-B430-547640EDA0F9}" type="slidenum">
              <a:rPr lang="en-GB" smtClean="0"/>
              <a:pPr/>
              <a:t>14</a:t>
            </a:fld>
            <a:endParaRPr lang="en-GB"/>
          </a:p>
        </p:txBody>
      </p:sp>
      <p:sp>
        <p:nvSpPr>
          <p:cNvPr id="3" name="Footer Placeholder 2">
            <a:extLst>
              <a:ext uri="{FF2B5EF4-FFF2-40B4-BE49-F238E27FC236}">
                <a16:creationId xmlns:a16="http://schemas.microsoft.com/office/drawing/2014/main" id="{AC00B216-1A34-4682-90D7-21C496F78109}"/>
              </a:ext>
            </a:extLst>
          </p:cNvPr>
          <p:cNvSpPr>
            <a:spLocks noGrp="1"/>
          </p:cNvSpPr>
          <p:nvPr>
            <p:ph type="ftr" sz="quarter" idx="3"/>
          </p:nvPr>
        </p:nvSpPr>
        <p:spPr/>
        <p:txBody>
          <a:bodyPr/>
          <a:lstStyle/>
          <a:p>
            <a:r>
              <a:rPr lang="en-GB"/>
              <a:t>Insert footer</a:t>
            </a:r>
          </a:p>
        </p:txBody>
      </p:sp>
      <p:sp>
        <p:nvSpPr>
          <p:cNvPr id="4" name="Title 3">
            <a:extLst>
              <a:ext uri="{FF2B5EF4-FFF2-40B4-BE49-F238E27FC236}">
                <a16:creationId xmlns:a16="http://schemas.microsoft.com/office/drawing/2014/main" id="{235E64C7-6530-47FA-9900-72F137D0BA53}"/>
              </a:ext>
            </a:extLst>
          </p:cNvPr>
          <p:cNvSpPr>
            <a:spLocks noGrp="1"/>
          </p:cNvSpPr>
          <p:nvPr>
            <p:ph type="title"/>
          </p:nvPr>
        </p:nvSpPr>
        <p:spPr>
          <a:xfrm>
            <a:off x="244061" y="203397"/>
            <a:ext cx="8326363" cy="395878"/>
          </a:xfrm>
        </p:spPr>
        <p:txBody>
          <a:bodyPr/>
          <a:lstStyle/>
          <a:p>
            <a:r>
              <a:rPr lang="en-GB" sz="2800"/>
              <a:t>Publishers &amp; funders also celebrate their researchers </a:t>
            </a:r>
            <a:endParaRPr lang="en-US" sz="2800"/>
          </a:p>
        </p:txBody>
      </p:sp>
      <p:pic>
        <p:nvPicPr>
          <p:cNvPr id="7" name="Picture 6">
            <a:extLst>
              <a:ext uri="{FF2B5EF4-FFF2-40B4-BE49-F238E27FC236}">
                <a16:creationId xmlns:a16="http://schemas.microsoft.com/office/drawing/2014/main" id="{E5F1408C-9A9C-41C7-B91D-DA1906227A12}"/>
              </a:ext>
            </a:extLst>
          </p:cNvPr>
          <p:cNvPicPr>
            <a:picLocks noChangeAspect="1"/>
          </p:cNvPicPr>
          <p:nvPr/>
        </p:nvPicPr>
        <p:blipFill>
          <a:blip r:embed="rId2"/>
          <a:stretch>
            <a:fillRect/>
          </a:stretch>
        </p:blipFill>
        <p:spPr>
          <a:xfrm>
            <a:off x="4194439" y="738263"/>
            <a:ext cx="3483506" cy="3397769"/>
          </a:xfrm>
          <a:prstGeom prst="rect">
            <a:avLst/>
          </a:prstGeom>
        </p:spPr>
      </p:pic>
      <p:pic>
        <p:nvPicPr>
          <p:cNvPr id="8" name="Picture 7">
            <a:extLst>
              <a:ext uri="{FF2B5EF4-FFF2-40B4-BE49-F238E27FC236}">
                <a16:creationId xmlns:a16="http://schemas.microsoft.com/office/drawing/2014/main" id="{6DDF320D-CCE0-4A8D-8E47-B81F11D47CFB}"/>
              </a:ext>
            </a:extLst>
          </p:cNvPr>
          <p:cNvPicPr>
            <a:picLocks noChangeAspect="1"/>
          </p:cNvPicPr>
          <p:nvPr/>
        </p:nvPicPr>
        <p:blipFill>
          <a:blip r:embed="rId3"/>
          <a:stretch>
            <a:fillRect/>
          </a:stretch>
        </p:blipFill>
        <p:spPr>
          <a:xfrm>
            <a:off x="558221" y="733978"/>
            <a:ext cx="3078826" cy="3910108"/>
          </a:xfrm>
          <a:prstGeom prst="rect">
            <a:avLst/>
          </a:prstGeom>
        </p:spPr>
      </p:pic>
      <p:pic>
        <p:nvPicPr>
          <p:cNvPr id="11" name="Picture 11" descr="Graphical user interface, text, application, chat or text message&#10;&#10;Description automatically generated">
            <a:extLst>
              <a:ext uri="{FF2B5EF4-FFF2-40B4-BE49-F238E27FC236}">
                <a16:creationId xmlns:a16="http://schemas.microsoft.com/office/drawing/2014/main" id="{F3BF9799-A15E-4028-A36F-EC051DAADA80}"/>
              </a:ext>
            </a:extLst>
          </p:cNvPr>
          <p:cNvPicPr>
            <a:picLocks noChangeAspect="1"/>
          </p:cNvPicPr>
          <p:nvPr/>
        </p:nvPicPr>
        <p:blipFill>
          <a:blip r:embed="rId4"/>
          <a:stretch>
            <a:fillRect/>
          </a:stretch>
        </p:blipFill>
        <p:spPr>
          <a:xfrm>
            <a:off x="8380908" y="3590820"/>
            <a:ext cx="2979057" cy="2815002"/>
          </a:xfrm>
          <a:prstGeom prst="rect">
            <a:avLst/>
          </a:prstGeom>
        </p:spPr>
      </p:pic>
      <p:pic>
        <p:nvPicPr>
          <p:cNvPr id="12" name="Picture 12" descr="Graphical user interface, text&#10;&#10;Description automatically generated">
            <a:extLst>
              <a:ext uri="{FF2B5EF4-FFF2-40B4-BE49-F238E27FC236}">
                <a16:creationId xmlns:a16="http://schemas.microsoft.com/office/drawing/2014/main" id="{02B75D79-4D0C-49A6-83A0-7D3E4F6260F6}"/>
              </a:ext>
            </a:extLst>
          </p:cNvPr>
          <p:cNvPicPr>
            <a:picLocks noChangeAspect="1"/>
          </p:cNvPicPr>
          <p:nvPr/>
        </p:nvPicPr>
        <p:blipFill>
          <a:blip r:embed="rId5"/>
          <a:stretch>
            <a:fillRect/>
          </a:stretch>
        </p:blipFill>
        <p:spPr>
          <a:xfrm>
            <a:off x="8184966" y="464111"/>
            <a:ext cx="3051628" cy="3031041"/>
          </a:xfrm>
          <a:prstGeom prst="rect">
            <a:avLst/>
          </a:prstGeom>
        </p:spPr>
      </p:pic>
      <p:pic>
        <p:nvPicPr>
          <p:cNvPr id="13" name="Picture 13" descr="Graphical user interface, text, application&#10;&#10;Description automatically generated">
            <a:extLst>
              <a:ext uri="{FF2B5EF4-FFF2-40B4-BE49-F238E27FC236}">
                <a16:creationId xmlns:a16="http://schemas.microsoft.com/office/drawing/2014/main" id="{E20D016D-3555-4278-84C1-9F60F640F82F}"/>
              </a:ext>
            </a:extLst>
          </p:cNvPr>
          <p:cNvPicPr>
            <a:picLocks noChangeAspect="1"/>
          </p:cNvPicPr>
          <p:nvPr/>
        </p:nvPicPr>
        <p:blipFill>
          <a:blip r:embed="rId6"/>
          <a:stretch>
            <a:fillRect/>
          </a:stretch>
        </p:blipFill>
        <p:spPr>
          <a:xfrm>
            <a:off x="4991068" y="4004320"/>
            <a:ext cx="3099295" cy="2580238"/>
          </a:xfrm>
          <a:prstGeom prst="rect">
            <a:avLst/>
          </a:prstGeom>
        </p:spPr>
      </p:pic>
      <p:pic>
        <p:nvPicPr>
          <p:cNvPr id="14" name="Picture 14" descr="Graphical user interface, text, application&#10;&#10;Description automatically generated">
            <a:extLst>
              <a:ext uri="{FF2B5EF4-FFF2-40B4-BE49-F238E27FC236}">
                <a16:creationId xmlns:a16="http://schemas.microsoft.com/office/drawing/2014/main" id="{709D3C88-76C2-41C8-888A-EDDE1AA32AF9}"/>
              </a:ext>
            </a:extLst>
          </p:cNvPr>
          <p:cNvPicPr>
            <a:picLocks noChangeAspect="1"/>
          </p:cNvPicPr>
          <p:nvPr/>
        </p:nvPicPr>
        <p:blipFill>
          <a:blip r:embed="rId7"/>
          <a:stretch>
            <a:fillRect/>
          </a:stretch>
        </p:blipFill>
        <p:spPr>
          <a:xfrm>
            <a:off x="949709" y="4047783"/>
            <a:ext cx="3632199" cy="2628210"/>
          </a:xfrm>
          <a:prstGeom prst="rect">
            <a:avLst/>
          </a:prstGeom>
        </p:spPr>
      </p:pic>
    </p:spTree>
    <p:extLst>
      <p:ext uri="{BB962C8B-B14F-4D97-AF65-F5344CB8AC3E}">
        <p14:creationId xmlns:p14="http://schemas.microsoft.com/office/powerpoint/2010/main" val="18519107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DE086F7-A90C-4056-8CFB-2E21C12987E4}"/>
              </a:ext>
            </a:extLst>
          </p:cNvPr>
          <p:cNvSpPr>
            <a:spLocks noGrp="1"/>
          </p:cNvSpPr>
          <p:nvPr>
            <p:ph type="sldNum" sz="quarter" idx="4"/>
          </p:nvPr>
        </p:nvSpPr>
        <p:spPr/>
        <p:txBody>
          <a:bodyPr/>
          <a:lstStyle/>
          <a:p>
            <a:fld id="{ACE40072-2050-E24D-B430-547640EDA0F9}" type="slidenum">
              <a:rPr lang="en-GB" smtClean="0"/>
              <a:pPr/>
              <a:t>15</a:t>
            </a:fld>
            <a:endParaRPr lang="en-GB"/>
          </a:p>
        </p:txBody>
      </p:sp>
      <p:sp>
        <p:nvSpPr>
          <p:cNvPr id="3" name="Footer Placeholder 2">
            <a:extLst>
              <a:ext uri="{FF2B5EF4-FFF2-40B4-BE49-F238E27FC236}">
                <a16:creationId xmlns:a16="http://schemas.microsoft.com/office/drawing/2014/main" id="{3A0C66CA-DC3E-4DB6-B62B-9BD06A5D1928}"/>
              </a:ext>
            </a:extLst>
          </p:cNvPr>
          <p:cNvSpPr>
            <a:spLocks noGrp="1"/>
          </p:cNvSpPr>
          <p:nvPr>
            <p:ph type="ftr" sz="quarter" idx="3"/>
          </p:nvPr>
        </p:nvSpPr>
        <p:spPr/>
        <p:txBody>
          <a:bodyPr/>
          <a:lstStyle/>
          <a:p>
            <a:r>
              <a:rPr lang="en-GB"/>
              <a:t>Insert footer</a:t>
            </a:r>
          </a:p>
        </p:txBody>
      </p:sp>
      <p:pic>
        <p:nvPicPr>
          <p:cNvPr id="8" name="Picture 7">
            <a:extLst>
              <a:ext uri="{FF2B5EF4-FFF2-40B4-BE49-F238E27FC236}">
                <a16:creationId xmlns:a16="http://schemas.microsoft.com/office/drawing/2014/main" id="{F0A039D7-05D1-4A55-8C78-CB17158B7999}"/>
              </a:ext>
            </a:extLst>
          </p:cNvPr>
          <p:cNvPicPr>
            <a:picLocks noChangeAspect="1"/>
          </p:cNvPicPr>
          <p:nvPr/>
        </p:nvPicPr>
        <p:blipFill>
          <a:blip r:embed="rId3"/>
          <a:stretch>
            <a:fillRect/>
          </a:stretch>
        </p:blipFill>
        <p:spPr>
          <a:xfrm>
            <a:off x="5367519" y="4136841"/>
            <a:ext cx="2969898" cy="2749624"/>
          </a:xfrm>
          <a:prstGeom prst="rect">
            <a:avLst/>
          </a:prstGeom>
        </p:spPr>
      </p:pic>
      <p:sp>
        <p:nvSpPr>
          <p:cNvPr id="5" name="Text Placeholder 4">
            <a:extLst>
              <a:ext uri="{FF2B5EF4-FFF2-40B4-BE49-F238E27FC236}">
                <a16:creationId xmlns:a16="http://schemas.microsoft.com/office/drawing/2014/main" id="{64C01DF3-04D2-4EC9-98B7-0AF1252D4182}"/>
              </a:ext>
            </a:extLst>
          </p:cNvPr>
          <p:cNvSpPr>
            <a:spLocks noGrp="1"/>
          </p:cNvSpPr>
          <p:nvPr>
            <p:ph type="body" sz="quarter" idx="30"/>
          </p:nvPr>
        </p:nvSpPr>
        <p:spPr>
          <a:xfrm>
            <a:off x="196466" y="1734825"/>
            <a:ext cx="8326364" cy="4548188"/>
          </a:xfrm>
        </p:spPr>
        <p:txBody>
          <a:bodyPr/>
          <a:lstStyle/>
          <a:p>
            <a:pPr marL="0" indent="0">
              <a:buNone/>
            </a:pPr>
            <a:r>
              <a:rPr lang="en-GB"/>
              <a:t> </a:t>
            </a:r>
            <a:endParaRPr lang="en-US"/>
          </a:p>
        </p:txBody>
      </p:sp>
      <p:pic>
        <p:nvPicPr>
          <p:cNvPr id="11" name="Picture 10">
            <a:extLst>
              <a:ext uri="{FF2B5EF4-FFF2-40B4-BE49-F238E27FC236}">
                <a16:creationId xmlns:a16="http://schemas.microsoft.com/office/drawing/2014/main" id="{D08FCCB7-E0E6-433B-8D17-6A82B8E16F41}"/>
              </a:ext>
            </a:extLst>
          </p:cNvPr>
          <p:cNvPicPr>
            <a:picLocks noChangeAspect="1"/>
          </p:cNvPicPr>
          <p:nvPr/>
        </p:nvPicPr>
        <p:blipFill>
          <a:blip r:embed="rId4"/>
          <a:stretch>
            <a:fillRect/>
          </a:stretch>
        </p:blipFill>
        <p:spPr>
          <a:xfrm>
            <a:off x="665056" y="999271"/>
            <a:ext cx="2915638" cy="2965807"/>
          </a:xfrm>
          <a:prstGeom prst="rect">
            <a:avLst/>
          </a:prstGeom>
        </p:spPr>
      </p:pic>
      <p:pic>
        <p:nvPicPr>
          <p:cNvPr id="22" name="Picture 7" descr="Graphical user interface, text, application&#10;&#10;Description automatically generated">
            <a:extLst>
              <a:ext uri="{FF2B5EF4-FFF2-40B4-BE49-F238E27FC236}">
                <a16:creationId xmlns:a16="http://schemas.microsoft.com/office/drawing/2014/main" id="{A5AE8490-C053-436C-B447-682CA3246C02}"/>
              </a:ext>
            </a:extLst>
          </p:cNvPr>
          <p:cNvPicPr>
            <a:picLocks noChangeAspect="1"/>
          </p:cNvPicPr>
          <p:nvPr/>
        </p:nvPicPr>
        <p:blipFill>
          <a:blip r:embed="rId5"/>
          <a:stretch>
            <a:fillRect/>
          </a:stretch>
        </p:blipFill>
        <p:spPr>
          <a:xfrm>
            <a:off x="1995916" y="3933825"/>
            <a:ext cx="3070861" cy="2910924"/>
          </a:xfrm>
          <a:prstGeom prst="rect">
            <a:avLst/>
          </a:prstGeom>
        </p:spPr>
      </p:pic>
      <p:pic>
        <p:nvPicPr>
          <p:cNvPr id="23" name="Picture 8" descr="Graphical user interface, application&#10;&#10;Description automatically generated">
            <a:extLst>
              <a:ext uri="{FF2B5EF4-FFF2-40B4-BE49-F238E27FC236}">
                <a16:creationId xmlns:a16="http://schemas.microsoft.com/office/drawing/2014/main" id="{3B727C49-646C-4369-AD7C-F716762E8A8B}"/>
              </a:ext>
            </a:extLst>
          </p:cNvPr>
          <p:cNvPicPr>
            <a:picLocks noChangeAspect="1"/>
          </p:cNvPicPr>
          <p:nvPr/>
        </p:nvPicPr>
        <p:blipFill>
          <a:blip r:embed="rId6"/>
          <a:stretch>
            <a:fillRect/>
          </a:stretch>
        </p:blipFill>
        <p:spPr>
          <a:xfrm>
            <a:off x="4249117" y="932134"/>
            <a:ext cx="3610681" cy="3008136"/>
          </a:xfrm>
          <a:prstGeom prst="rect">
            <a:avLst/>
          </a:prstGeom>
        </p:spPr>
      </p:pic>
      <p:pic>
        <p:nvPicPr>
          <p:cNvPr id="15" name="Picture 12" descr="Graphical user interface, text, application, chat or text message&#10;&#10;Description automatically generated">
            <a:extLst>
              <a:ext uri="{FF2B5EF4-FFF2-40B4-BE49-F238E27FC236}">
                <a16:creationId xmlns:a16="http://schemas.microsoft.com/office/drawing/2014/main" id="{E6DE675E-EAED-4C33-8FCB-092E2F3B8C4A}"/>
              </a:ext>
            </a:extLst>
          </p:cNvPr>
          <p:cNvPicPr>
            <a:picLocks noChangeAspect="1"/>
          </p:cNvPicPr>
          <p:nvPr/>
        </p:nvPicPr>
        <p:blipFill>
          <a:blip r:embed="rId7"/>
          <a:stretch>
            <a:fillRect/>
          </a:stretch>
        </p:blipFill>
        <p:spPr>
          <a:xfrm>
            <a:off x="8427251" y="1544616"/>
            <a:ext cx="3317408" cy="3317408"/>
          </a:xfrm>
          <a:prstGeom prst="rect">
            <a:avLst/>
          </a:prstGeom>
        </p:spPr>
      </p:pic>
      <p:sp>
        <p:nvSpPr>
          <p:cNvPr id="4" name="Title 3">
            <a:extLst>
              <a:ext uri="{FF2B5EF4-FFF2-40B4-BE49-F238E27FC236}">
                <a16:creationId xmlns:a16="http://schemas.microsoft.com/office/drawing/2014/main" id="{6BAF6B1A-C9CE-4E69-867D-E07F5949D3CF}"/>
              </a:ext>
            </a:extLst>
          </p:cNvPr>
          <p:cNvSpPr>
            <a:spLocks noGrp="1"/>
          </p:cNvSpPr>
          <p:nvPr>
            <p:ph type="title"/>
          </p:nvPr>
        </p:nvSpPr>
        <p:spPr>
          <a:xfrm>
            <a:off x="317895" y="237106"/>
            <a:ext cx="10992885" cy="395878"/>
          </a:xfrm>
        </p:spPr>
        <p:txBody>
          <a:bodyPr/>
          <a:lstStyle/>
          <a:p>
            <a:r>
              <a:rPr lang="en-GB" sz="2800"/>
              <a:t>The list reflects the global scientific community we represent </a:t>
            </a:r>
            <a:endParaRPr lang="en-US" sz="2800"/>
          </a:p>
        </p:txBody>
      </p:sp>
    </p:spTree>
    <p:extLst>
      <p:ext uri="{BB962C8B-B14F-4D97-AF65-F5344CB8AC3E}">
        <p14:creationId xmlns:p14="http://schemas.microsoft.com/office/powerpoint/2010/main" val="29350220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CB8AAA9-5587-47BC-9F08-6656309AF226}"/>
              </a:ext>
            </a:extLst>
          </p:cNvPr>
          <p:cNvSpPr>
            <a:spLocks noGrp="1"/>
          </p:cNvSpPr>
          <p:nvPr>
            <p:ph type="sldNum" sz="quarter" idx="4"/>
          </p:nvPr>
        </p:nvSpPr>
        <p:spPr/>
        <p:txBody>
          <a:bodyPr/>
          <a:lstStyle/>
          <a:p>
            <a:fld id="{ACE40072-2050-E24D-B430-547640EDA0F9}" type="slidenum">
              <a:rPr lang="en-GB" smtClean="0"/>
              <a:pPr/>
              <a:t>16</a:t>
            </a:fld>
            <a:endParaRPr lang="en-GB"/>
          </a:p>
        </p:txBody>
      </p:sp>
      <p:sp>
        <p:nvSpPr>
          <p:cNvPr id="3" name="Footer Placeholder 2">
            <a:extLst>
              <a:ext uri="{FF2B5EF4-FFF2-40B4-BE49-F238E27FC236}">
                <a16:creationId xmlns:a16="http://schemas.microsoft.com/office/drawing/2014/main" id="{9BA7ADB2-9717-41F9-91D6-08727DCECB3E}"/>
              </a:ext>
            </a:extLst>
          </p:cNvPr>
          <p:cNvSpPr>
            <a:spLocks noGrp="1"/>
          </p:cNvSpPr>
          <p:nvPr>
            <p:ph type="ftr" sz="quarter" idx="3"/>
          </p:nvPr>
        </p:nvSpPr>
        <p:spPr/>
        <p:txBody>
          <a:bodyPr/>
          <a:lstStyle/>
          <a:p>
            <a:r>
              <a:rPr lang="en-GB"/>
              <a:t>Insert footer</a:t>
            </a:r>
          </a:p>
        </p:txBody>
      </p:sp>
      <p:sp>
        <p:nvSpPr>
          <p:cNvPr id="4" name="Title 3">
            <a:extLst>
              <a:ext uri="{FF2B5EF4-FFF2-40B4-BE49-F238E27FC236}">
                <a16:creationId xmlns:a16="http://schemas.microsoft.com/office/drawing/2014/main" id="{FE4DAF08-601E-457D-8393-43A73E26C473}"/>
              </a:ext>
            </a:extLst>
          </p:cNvPr>
          <p:cNvSpPr>
            <a:spLocks noGrp="1"/>
          </p:cNvSpPr>
          <p:nvPr>
            <p:ph type="title"/>
          </p:nvPr>
        </p:nvSpPr>
        <p:spPr>
          <a:xfrm>
            <a:off x="84710" y="52189"/>
            <a:ext cx="8326363" cy="395878"/>
          </a:xfrm>
        </p:spPr>
        <p:txBody>
          <a:bodyPr/>
          <a:lstStyle/>
          <a:p>
            <a:r>
              <a:rPr lang="en-GB" sz="3200"/>
              <a:t>Let’s promote the diverse members of the list </a:t>
            </a:r>
            <a:endParaRPr lang="en-US" sz="3200"/>
          </a:p>
        </p:txBody>
      </p:sp>
      <p:sp>
        <p:nvSpPr>
          <p:cNvPr id="6" name="Text Placeholder 5">
            <a:extLst>
              <a:ext uri="{FF2B5EF4-FFF2-40B4-BE49-F238E27FC236}">
                <a16:creationId xmlns:a16="http://schemas.microsoft.com/office/drawing/2014/main" id="{08D8F47F-76C5-4E65-859F-7B8DAD3103C1}"/>
              </a:ext>
            </a:extLst>
          </p:cNvPr>
          <p:cNvSpPr>
            <a:spLocks noGrp="1"/>
          </p:cNvSpPr>
          <p:nvPr>
            <p:ph type="body" sz="quarter" idx="29"/>
          </p:nvPr>
        </p:nvSpPr>
        <p:spPr/>
        <p:txBody>
          <a:bodyPr/>
          <a:lstStyle/>
          <a:p>
            <a:r>
              <a:rPr lang="en-GB"/>
              <a:t>   </a:t>
            </a:r>
            <a:endParaRPr lang="en-US"/>
          </a:p>
        </p:txBody>
      </p:sp>
      <p:pic>
        <p:nvPicPr>
          <p:cNvPr id="8" name="Picture 7">
            <a:extLst>
              <a:ext uri="{FF2B5EF4-FFF2-40B4-BE49-F238E27FC236}">
                <a16:creationId xmlns:a16="http://schemas.microsoft.com/office/drawing/2014/main" id="{21C722D9-EF8F-4A64-A767-F6C3155E885D}"/>
              </a:ext>
            </a:extLst>
          </p:cNvPr>
          <p:cNvPicPr>
            <a:picLocks noChangeAspect="1"/>
          </p:cNvPicPr>
          <p:nvPr/>
        </p:nvPicPr>
        <p:blipFill>
          <a:blip r:embed="rId3"/>
          <a:stretch>
            <a:fillRect/>
          </a:stretch>
        </p:blipFill>
        <p:spPr>
          <a:xfrm>
            <a:off x="314826" y="733038"/>
            <a:ext cx="2431294" cy="2858908"/>
          </a:xfrm>
          <a:prstGeom prst="rect">
            <a:avLst/>
          </a:prstGeom>
        </p:spPr>
      </p:pic>
      <p:pic>
        <p:nvPicPr>
          <p:cNvPr id="19" name="Picture 18">
            <a:extLst>
              <a:ext uri="{FF2B5EF4-FFF2-40B4-BE49-F238E27FC236}">
                <a16:creationId xmlns:a16="http://schemas.microsoft.com/office/drawing/2014/main" id="{96FE9643-7024-45D0-85CB-8C18892A7EB9}"/>
              </a:ext>
            </a:extLst>
          </p:cNvPr>
          <p:cNvPicPr>
            <a:picLocks noChangeAspect="1"/>
          </p:cNvPicPr>
          <p:nvPr/>
        </p:nvPicPr>
        <p:blipFill>
          <a:blip r:embed="rId4"/>
          <a:stretch>
            <a:fillRect/>
          </a:stretch>
        </p:blipFill>
        <p:spPr>
          <a:xfrm>
            <a:off x="5665864" y="3817814"/>
            <a:ext cx="2882140" cy="2957674"/>
          </a:xfrm>
          <a:prstGeom prst="rect">
            <a:avLst/>
          </a:prstGeom>
        </p:spPr>
      </p:pic>
      <p:pic>
        <p:nvPicPr>
          <p:cNvPr id="20" name="Picture 19">
            <a:extLst>
              <a:ext uri="{FF2B5EF4-FFF2-40B4-BE49-F238E27FC236}">
                <a16:creationId xmlns:a16="http://schemas.microsoft.com/office/drawing/2014/main" id="{FFA0FC8F-F818-4E8F-B0A9-70DEF1C334BE}"/>
              </a:ext>
            </a:extLst>
          </p:cNvPr>
          <p:cNvPicPr>
            <a:picLocks noChangeAspect="1"/>
          </p:cNvPicPr>
          <p:nvPr/>
        </p:nvPicPr>
        <p:blipFill>
          <a:blip r:embed="rId5"/>
          <a:stretch>
            <a:fillRect/>
          </a:stretch>
        </p:blipFill>
        <p:spPr>
          <a:xfrm>
            <a:off x="6544801" y="437783"/>
            <a:ext cx="2088797" cy="3289317"/>
          </a:xfrm>
          <a:prstGeom prst="rect">
            <a:avLst/>
          </a:prstGeom>
        </p:spPr>
      </p:pic>
      <p:pic>
        <p:nvPicPr>
          <p:cNvPr id="18" name="Picture 17">
            <a:extLst>
              <a:ext uri="{FF2B5EF4-FFF2-40B4-BE49-F238E27FC236}">
                <a16:creationId xmlns:a16="http://schemas.microsoft.com/office/drawing/2014/main" id="{8122825E-7FC1-487B-A5EE-BE5AB8311D63}"/>
              </a:ext>
            </a:extLst>
          </p:cNvPr>
          <p:cNvPicPr>
            <a:picLocks noChangeAspect="1"/>
          </p:cNvPicPr>
          <p:nvPr/>
        </p:nvPicPr>
        <p:blipFill>
          <a:blip r:embed="rId6"/>
          <a:stretch>
            <a:fillRect/>
          </a:stretch>
        </p:blipFill>
        <p:spPr>
          <a:xfrm>
            <a:off x="2935062" y="2994779"/>
            <a:ext cx="2325494" cy="3391507"/>
          </a:xfrm>
          <a:prstGeom prst="rect">
            <a:avLst/>
          </a:prstGeom>
        </p:spPr>
      </p:pic>
      <p:pic>
        <p:nvPicPr>
          <p:cNvPr id="13" name="Picture 12">
            <a:extLst>
              <a:ext uri="{FF2B5EF4-FFF2-40B4-BE49-F238E27FC236}">
                <a16:creationId xmlns:a16="http://schemas.microsoft.com/office/drawing/2014/main" id="{C820D29F-DF01-4819-B11B-0532356E8C1E}"/>
              </a:ext>
            </a:extLst>
          </p:cNvPr>
          <p:cNvPicPr>
            <a:picLocks noChangeAspect="1"/>
          </p:cNvPicPr>
          <p:nvPr/>
        </p:nvPicPr>
        <p:blipFill>
          <a:blip r:embed="rId7"/>
          <a:stretch>
            <a:fillRect/>
          </a:stretch>
        </p:blipFill>
        <p:spPr>
          <a:xfrm>
            <a:off x="3200124" y="567285"/>
            <a:ext cx="3067278" cy="2470392"/>
          </a:xfrm>
          <a:prstGeom prst="rect">
            <a:avLst/>
          </a:prstGeom>
        </p:spPr>
      </p:pic>
      <p:pic>
        <p:nvPicPr>
          <p:cNvPr id="16" name="Picture 7">
            <a:extLst>
              <a:ext uri="{FF2B5EF4-FFF2-40B4-BE49-F238E27FC236}">
                <a16:creationId xmlns:a16="http://schemas.microsoft.com/office/drawing/2014/main" id="{0A669727-7059-4E18-9BBB-00654B8616A0}"/>
              </a:ext>
            </a:extLst>
          </p:cNvPr>
          <p:cNvPicPr>
            <a:picLocks noChangeAspect="1"/>
          </p:cNvPicPr>
          <p:nvPr/>
        </p:nvPicPr>
        <p:blipFill>
          <a:blip r:embed="rId8"/>
          <a:stretch>
            <a:fillRect/>
          </a:stretch>
        </p:blipFill>
        <p:spPr>
          <a:xfrm>
            <a:off x="8827462" y="3451086"/>
            <a:ext cx="2254247" cy="3271409"/>
          </a:xfrm>
          <a:prstGeom prst="rect">
            <a:avLst/>
          </a:prstGeom>
        </p:spPr>
      </p:pic>
      <p:pic>
        <p:nvPicPr>
          <p:cNvPr id="23" name="Picture 22">
            <a:extLst>
              <a:ext uri="{FF2B5EF4-FFF2-40B4-BE49-F238E27FC236}">
                <a16:creationId xmlns:a16="http://schemas.microsoft.com/office/drawing/2014/main" id="{97ABBEE6-7F21-4281-A76F-1DBBD420B2C7}"/>
              </a:ext>
            </a:extLst>
          </p:cNvPr>
          <p:cNvPicPr>
            <a:picLocks noChangeAspect="1"/>
          </p:cNvPicPr>
          <p:nvPr/>
        </p:nvPicPr>
        <p:blipFill>
          <a:blip r:embed="rId9"/>
          <a:stretch>
            <a:fillRect/>
          </a:stretch>
        </p:blipFill>
        <p:spPr>
          <a:xfrm>
            <a:off x="296861" y="3673302"/>
            <a:ext cx="1944947" cy="2715298"/>
          </a:xfrm>
          <a:prstGeom prst="rect">
            <a:avLst/>
          </a:prstGeom>
        </p:spPr>
      </p:pic>
      <p:pic>
        <p:nvPicPr>
          <p:cNvPr id="27" name="Picture 26">
            <a:extLst>
              <a:ext uri="{FF2B5EF4-FFF2-40B4-BE49-F238E27FC236}">
                <a16:creationId xmlns:a16="http://schemas.microsoft.com/office/drawing/2014/main" id="{F8EE45EB-BD2B-440C-B7EE-676D2347C7AF}"/>
              </a:ext>
            </a:extLst>
          </p:cNvPr>
          <p:cNvPicPr>
            <a:picLocks noChangeAspect="1"/>
          </p:cNvPicPr>
          <p:nvPr/>
        </p:nvPicPr>
        <p:blipFill>
          <a:blip r:embed="rId10"/>
          <a:stretch>
            <a:fillRect/>
          </a:stretch>
        </p:blipFill>
        <p:spPr>
          <a:xfrm>
            <a:off x="9148336" y="233426"/>
            <a:ext cx="2029817" cy="2961680"/>
          </a:xfrm>
          <a:prstGeom prst="rect">
            <a:avLst/>
          </a:prstGeom>
        </p:spPr>
      </p:pic>
    </p:spTree>
    <p:extLst>
      <p:ext uri="{BB962C8B-B14F-4D97-AF65-F5344CB8AC3E}">
        <p14:creationId xmlns:p14="http://schemas.microsoft.com/office/powerpoint/2010/main" val="14990847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B85F1A3-3B20-42D3-B809-1DC2279F523E}"/>
              </a:ext>
            </a:extLst>
          </p:cNvPr>
          <p:cNvSpPr>
            <a:spLocks noGrp="1"/>
          </p:cNvSpPr>
          <p:nvPr>
            <p:ph type="sldNum" sz="quarter" idx="4"/>
          </p:nvPr>
        </p:nvSpPr>
        <p:spPr/>
        <p:txBody>
          <a:bodyPr/>
          <a:lstStyle/>
          <a:p>
            <a:fld id="{ACE40072-2050-E24D-B430-547640EDA0F9}" type="slidenum">
              <a:rPr lang="en-GB" smtClean="0"/>
              <a:pPr/>
              <a:t>17</a:t>
            </a:fld>
            <a:endParaRPr lang="en-GB"/>
          </a:p>
        </p:txBody>
      </p:sp>
      <p:sp>
        <p:nvSpPr>
          <p:cNvPr id="3" name="Footer Placeholder 2">
            <a:extLst>
              <a:ext uri="{FF2B5EF4-FFF2-40B4-BE49-F238E27FC236}">
                <a16:creationId xmlns:a16="http://schemas.microsoft.com/office/drawing/2014/main" id="{5DC6B7C8-D170-40B4-9D23-021B5BF1D6F7}"/>
              </a:ext>
            </a:extLst>
          </p:cNvPr>
          <p:cNvSpPr>
            <a:spLocks noGrp="1"/>
          </p:cNvSpPr>
          <p:nvPr>
            <p:ph type="ftr" sz="quarter" idx="3"/>
          </p:nvPr>
        </p:nvSpPr>
        <p:spPr/>
        <p:txBody>
          <a:bodyPr/>
          <a:lstStyle/>
          <a:p>
            <a:r>
              <a:rPr lang="en-GB"/>
              <a:t>November Marketing Town Hall</a:t>
            </a:r>
          </a:p>
        </p:txBody>
      </p:sp>
      <p:sp>
        <p:nvSpPr>
          <p:cNvPr id="4" name="Title 3">
            <a:extLst>
              <a:ext uri="{FF2B5EF4-FFF2-40B4-BE49-F238E27FC236}">
                <a16:creationId xmlns:a16="http://schemas.microsoft.com/office/drawing/2014/main" id="{C0CE8D8D-A46A-44D3-8A04-77DA120A22E2}"/>
              </a:ext>
            </a:extLst>
          </p:cNvPr>
          <p:cNvSpPr>
            <a:spLocks noGrp="1"/>
          </p:cNvSpPr>
          <p:nvPr>
            <p:ph type="title"/>
          </p:nvPr>
        </p:nvSpPr>
        <p:spPr>
          <a:xfrm>
            <a:off x="357407" y="816951"/>
            <a:ext cx="3469167" cy="395878"/>
          </a:xfrm>
        </p:spPr>
        <p:txBody>
          <a:bodyPr/>
          <a:lstStyle/>
          <a:p>
            <a:r>
              <a:rPr lang="en-GB">
                <a:ea typeface="+mj-lt"/>
                <a:cs typeface="+mj-lt"/>
              </a:rPr>
              <a:t>Celebrating with our researchers on social:</a:t>
            </a:r>
            <a:br>
              <a:rPr lang="en-GB">
                <a:ea typeface="+mj-lt"/>
                <a:cs typeface="+mj-lt"/>
              </a:rPr>
            </a:br>
            <a:r>
              <a:rPr lang="en-GB">
                <a:ea typeface="+mj-lt"/>
                <a:cs typeface="+mj-lt"/>
              </a:rPr>
              <a:t>#HighlyCited2021</a:t>
            </a:r>
            <a:endParaRPr lang="en-GB" b="0">
              <a:ea typeface="+mj-lt"/>
              <a:cs typeface="+mj-lt"/>
            </a:endParaRPr>
          </a:p>
          <a:p>
            <a:endParaRPr lang="en-GB">
              <a:cs typeface="Calibri"/>
            </a:endParaRPr>
          </a:p>
        </p:txBody>
      </p:sp>
      <p:sp>
        <p:nvSpPr>
          <p:cNvPr id="6" name="Text Placeholder 5">
            <a:extLst>
              <a:ext uri="{FF2B5EF4-FFF2-40B4-BE49-F238E27FC236}">
                <a16:creationId xmlns:a16="http://schemas.microsoft.com/office/drawing/2014/main" id="{EDC237FC-CA97-43E1-BDE5-89103D955E98}"/>
              </a:ext>
            </a:extLst>
          </p:cNvPr>
          <p:cNvSpPr>
            <a:spLocks noGrp="1"/>
          </p:cNvSpPr>
          <p:nvPr>
            <p:ph type="body" sz="quarter" idx="52"/>
          </p:nvPr>
        </p:nvSpPr>
        <p:spPr>
          <a:xfrm>
            <a:off x="357409" y="2431152"/>
            <a:ext cx="3469167" cy="3513018"/>
          </a:xfrm>
        </p:spPr>
        <p:txBody>
          <a:bodyPr vert="horz" lIns="0" tIns="0" rIns="0" bIns="0" rtlCol="0" anchor="t">
            <a:normAutofit fontScale="85000" lnSpcReduction="20000"/>
          </a:bodyPr>
          <a:lstStyle/>
          <a:p>
            <a:r>
              <a:rPr lang="en-GB">
                <a:ea typeface="+mn-lt"/>
                <a:cs typeface="+mn-lt"/>
              </a:rPr>
              <a:t>This year we've also identified a group of super-engaged </a:t>
            </a:r>
            <a:r>
              <a:rPr lang="en-GB" b="1">
                <a:ea typeface="+mn-lt"/>
                <a:cs typeface="+mn-lt"/>
              </a:rPr>
              <a:t>'social ambassadors'</a:t>
            </a:r>
            <a:r>
              <a:rPr lang="en-GB">
                <a:ea typeface="+mn-lt"/>
                <a:cs typeface="+mn-lt"/>
              </a:rPr>
              <a:t> from our Highly Cited Researchers list. </a:t>
            </a:r>
            <a:endParaRPr lang="en-US"/>
          </a:p>
          <a:p>
            <a:r>
              <a:rPr lang="en-GB">
                <a:ea typeface="+mn-lt"/>
                <a:cs typeface="+mn-lt"/>
              </a:rPr>
              <a:t>We'll be sharing extra social assets with them to help generate buzz within their communities.</a:t>
            </a:r>
            <a:endParaRPr lang="en-GB"/>
          </a:p>
          <a:p>
            <a:r>
              <a:rPr lang="en-GB">
                <a:ea typeface="+mn-lt"/>
                <a:cs typeface="+mn-lt"/>
              </a:rPr>
              <a:t>If you'd like to nominate any HCRs from your institution as 2021 social ambassadors, please let us know!</a:t>
            </a:r>
          </a:p>
          <a:p>
            <a:r>
              <a:rPr lang="en-GB">
                <a:ea typeface="+mn-lt"/>
                <a:cs typeface="+mn-lt"/>
                <a:hlinkClick r:id="rId2">
                  <a:extLst>
                    <a:ext uri="{A12FA001-AC4F-418D-AE19-62706E023703}">
                      <ahyp:hlinkClr xmlns:ahyp="http://schemas.microsoft.com/office/drawing/2018/hyperlinkcolor" val="tx"/>
                    </a:ext>
                  </a:extLst>
                </a:hlinkClick>
              </a:rPr>
              <a:t>ISI@clarivate.com</a:t>
            </a:r>
            <a:r>
              <a:rPr lang="en-GB">
                <a:ea typeface="+mn-lt"/>
                <a:cs typeface="+mn-lt"/>
              </a:rPr>
              <a:t> </a:t>
            </a:r>
          </a:p>
        </p:txBody>
      </p:sp>
      <p:pic>
        <p:nvPicPr>
          <p:cNvPr id="9" name="Picture 8">
            <a:extLst>
              <a:ext uri="{FF2B5EF4-FFF2-40B4-BE49-F238E27FC236}">
                <a16:creationId xmlns:a16="http://schemas.microsoft.com/office/drawing/2014/main" id="{540273E2-FBBD-40E6-BECA-F62AA139E6AF}"/>
              </a:ext>
            </a:extLst>
          </p:cNvPr>
          <p:cNvPicPr>
            <a:picLocks noChangeAspect="1"/>
          </p:cNvPicPr>
          <p:nvPr/>
        </p:nvPicPr>
        <p:blipFill>
          <a:blip r:embed="rId3"/>
          <a:stretch>
            <a:fillRect/>
          </a:stretch>
        </p:blipFill>
        <p:spPr>
          <a:xfrm>
            <a:off x="4160136" y="129517"/>
            <a:ext cx="2649731" cy="4608885"/>
          </a:xfrm>
          <a:prstGeom prst="rect">
            <a:avLst/>
          </a:prstGeom>
        </p:spPr>
      </p:pic>
      <p:pic>
        <p:nvPicPr>
          <p:cNvPr id="11" name="Picture 10">
            <a:extLst>
              <a:ext uri="{FF2B5EF4-FFF2-40B4-BE49-F238E27FC236}">
                <a16:creationId xmlns:a16="http://schemas.microsoft.com/office/drawing/2014/main" id="{C0E7886E-081E-4380-8534-9078051452BD}"/>
              </a:ext>
            </a:extLst>
          </p:cNvPr>
          <p:cNvPicPr>
            <a:picLocks noChangeAspect="1"/>
          </p:cNvPicPr>
          <p:nvPr/>
        </p:nvPicPr>
        <p:blipFill>
          <a:blip r:embed="rId4"/>
          <a:stretch>
            <a:fillRect/>
          </a:stretch>
        </p:blipFill>
        <p:spPr>
          <a:xfrm>
            <a:off x="6348556" y="1121929"/>
            <a:ext cx="2938587" cy="4755684"/>
          </a:xfrm>
          <a:prstGeom prst="rect">
            <a:avLst/>
          </a:prstGeom>
        </p:spPr>
      </p:pic>
      <p:pic>
        <p:nvPicPr>
          <p:cNvPr id="13" name="Picture 12" descr="Graphical user interface, application&#10;&#10;Description automatically generated">
            <a:extLst>
              <a:ext uri="{FF2B5EF4-FFF2-40B4-BE49-F238E27FC236}">
                <a16:creationId xmlns:a16="http://schemas.microsoft.com/office/drawing/2014/main" id="{DD3B72AB-92E0-47D0-A5B2-8D3FA73D9349}"/>
              </a:ext>
            </a:extLst>
          </p:cNvPr>
          <p:cNvPicPr>
            <a:picLocks noChangeAspect="1"/>
          </p:cNvPicPr>
          <p:nvPr/>
        </p:nvPicPr>
        <p:blipFill>
          <a:blip r:embed="rId5"/>
          <a:stretch>
            <a:fillRect/>
          </a:stretch>
        </p:blipFill>
        <p:spPr>
          <a:xfrm>
            <a:off x="9287231" y="2405588"/>
            <a:ext cx="2648892" cy="4452412"/>
          </a:xfrm>
          <a:prstGeom prst="rect">
            <a:avLst/>
          </a:prstGeom>
        </p:spPr>
      </p:pic>
    </p:spTree>
    <p:extLst>
      <p:ext uri="{BB962C8B-B14F-4D97-AF65-F5344CB8AC3E}">
        <p14:creationId xmlns:p14="http://schemas.microsoft.com/office/powerpoint/2010/main" val="2603742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050B074-22EA-4AC1-BEDF-D72DE458076A}"/>
              </a:ext>
            </a:extLst>
          </p:cNvPr>
          <p:cNvSpPr>
            <a:spLocks noGrp="1"/>
          </p:cNvSpPr>
          <p:nvPr>
            <p:ph type="sldNum" sz="quarter" idx="4"/>
          </p:nvPr>
        </p:nvSpPr>
        <p:spPr/>
        <p:txBody>
          <a:bodyPr/>
          <a:lstStyle/>
          <a:p>
            <a:fld id="{ACE40072-2050-E24D-B430-547640EDA0F9}" type="slidenum">
              <a:rPr lang="en-GB" smtClean="0"/>
              <a:pPr/>
              <a:t>18</a:t>
            </a:fld>
            <a:endParaRPr lang="en-GB"/>
          </a:p>
        </p:txBody>
      </p:sp>
      <p:sp>
        <p:nvSpPr>
          <p:cNvPr id="3" name="Footer Placeholder 2">
            <a:extLst>
              <a:ext uri="{FF2B5EF4-FFF2-40B4-BE49-F238E27FC236}">
                <a16:creationId xmlns:a16="http://schemas.microsoft.com/office/drawing/2014/main" id="{CD03A43A-AEEC-4135-8720-34C6A883FC71}"/>
              </a:ext>
            </a:extLst>
          </p:cNvPr>
          <p:cNvSpPr>
            <a:spLocks noGrp="1"/>
          </p:cNvSpPr>
          <p:nvPr>
            <p:ph type="ftr" sz="quarter" idx="3"/>
          </p:nvPr>
        </p:nvSpPr>
        <p:spPr/>
        <p:txBody>
          <a:bodyPr/>
          <a:lstStyle/>
          <a:p>
            <a:r>
              <a:rPr lang="en-GB" dirty="0"/>
              <a:t> </a:t>
            </a:r>
          </a:p>
        </p:txBody>
      </p:sp>
      <p:sp>
        <p:nvSpPr>
          <p:cNvPr id="4" name="Title 3">
            <a:extLst>
              <a:ext uri="{FF2B5EF4-FFF2-40B4-BE49-F238E27FC236}">
                <a16:creationId xmlns:a16="http://schemas.microsoft.com/office/drawing/2014/main" id="{7C9280DB-4DAD-448D-8C54-F5652A2398B8}"/>
              </a:ext>
            </a:extLst>
          </p:cNvPr>
          <p:cNvSpPr>
            <a:spLocks noGrp="1"/>
          </p:cNvSpPr>
          <p:nvPr>
            <p:ph type="title"/>
          </p:nvPr>
        </p:nvSpPr>
        <p:spPr>
          <a:xfrm>
            <a:off x="565467" y="414386"/>
            <a:ext cx="4506507" cy="726557"/>
          </a:xfrm>
        </p:spPr>
        <p:txBody>
          <a:bodyPr/>
          <a:lstStyle/>
          <a:p>
            <a:r>
              <a:rPr lang="en-GB">
                <a:cs typeface="Calibri"/>
              </a:rPr>
              <a:t>Join the conversation on all our digital platforms</a:t>
            </a:r>
          </a:p>
        </p:txBody>
      </p:sp>
      <p:sp>
        <p:nvSpPr>
          <p:cNvPr id="5" name="Text Placeholder 4">
            <a:extLst>
              <a:ext uri="{FF2B5EF4-FFF2-40B4-BE49-F238E27FC236}">
                <a16:creationId xmlns:a16="http://schemas.microsoft.com/office/drawing/2014/main" id="{39A536C0-5A3E-459F-B1BB-7C28C6221580}"/>
              </a:ext>
            </a:extLst>
          </p:cNvPr>
          <p:cNvSpPr>
            <a:spLocks noGrp="1"/>
          </p:cNvSpPr>
          <p:nvPr>
            <p:ph type="body" sz="quarter" idx="33"/>
          </p:nvPr>
        </p:nvSpPr>
        <p:spPr/>
        <p:txBody>
          <a:bodyPr vert="horz" lIns="0" tIns="0" rIns="0" bIns="0" rtlCol="0" anchor="t">
            <a:normAutofit fontScale="92500"/>
          </a:bodyPr>
          <a:lstStyle/>
          <a:p>
            <a:pPr marL="0" indent="0">
              <a:buNone/>
            </a:pPr>
            <a:endParaRPr lang="en-GB" sz="3600" b="1">
              <a:cs typeface="Calibri"/>
            </a:endParaRPr>
          </a:p>
          <a:p>
            <a:pPr marL="359410" indent="-359410"/>
            <a:r>
              <a:rPr lang="en-GB">
                <a:cs typeface="Calibri"/>
              </a:rPr>
              <a:t>We're looking for people to take part in a conversation around what Highly Cited Researchers means to your organization</a:t>
            </a:r>
          </a:p>
          <a:p>
            <a:pPr marL="359410" indent="-359410"/>
            <a:r>
              <a:rPr lang="en-GB">
                <a:cs typeface="Calibri"/>
              </a:rPr>
              <a:t>Recording will take place in late Nov/early Dec, after launch</a:t>
            </a:r>
          </a:p>
          <a:p>
            <a:pPr marL="359410" indent="-359410"/>
            <a:r>
              <a:rPr lang="en-GB">
                <a:cs typeface="Calibri"/>
              </a:rPr>
              <a:t>Please get in touch if you'd like to be involved!</a:t>
            </a:r>
          </a:p>
        </p:txBody>
      </p:sp>
      <p:sp>
        <p:nvSpPr>
          <p:cNvPr id="7" name="Text Placeholder 6">
            <a:extLst>
              <a:ext uri="{FF2B5EF4-FFF2-40B4-BE49-F238E27FC236}">
                <a16:creationId xmlns:a16="http://schemas.microsoft.com/office/drawing/2014/main" id="{1F51C71F-E581-4770-8883-E9B93F782885}"/>
              </a:ext>
            </a:extLst>
          </p:cNvPr>
          <p:cNvSpPr>
            <a:spLocks noGrp="1"/>
          </p:cNvSpPr>
          <p:nvPr>
            <p:ph type="body" sz="quarter" idx="29"/>
          </p:nvPr>
        </p:nvSpPr>
        <p:spPr>
          <a:xfrm>
            <a:off x="571824" y="1265074"/>
            <a:ext cx="4201969" cy="442745"/>
          </a:xfrm>
        </p:spPr>
        <p:txBody>
          <a:bodyPr/>
          <a:lstStyle/>
          <a:p>
            <a:r>
              <a:rPr lang="en-GB">
                <a:cs typeface="Calibri"/>
              </a:rPr>
              <a:t>#HighlyCited2021</a:t>
            </a:r>
            <a:endParaRPr lang="en-GB"/>
          </a:p>
        </p:txBody>
      </p:sp>
      <p:pic>
        <p:nvPicPr>
          <p:cNvPr id="9" name="Picture 2" descr="Facebook App Logos, Icons, and Use Guidelines | Brand Resource Center">
            <a:extLst>
              <a:ext uri="{FF2B5EF4-FFF2-40B4-BE49-F238E27FC236}">
                <a16:creationId xmlns:a16="http://schemas.microsoft.com/office/drawing/2014/main" id="{F9C6E08E-381F-4FA5-B096-52842508BA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207" y="4872384"/>
            <a:ext cx="1385125" cy="13851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twitter logo | Culture NL">
            <a:extLst>
              <a:ext uri="{FF2B5EF4-FFF2-40B4-BE49-F238E27FC236}">
                <a16:creationId xmlns:a16="http://schemas.microsoft.com/office/drawing/2014/main" id="{21C22C9A-12F4-460B-8835-77AA4AE7E1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415" y="1890845"/>
            <a:ext cx="1166965" cy="112630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LinkedIn logo Color and evolution">
            <a:extLst>
              <a:ext uri="{FF2B5EF4-FFF2-40B4-BE49-F238E27FC236}">
                <a16:creationId xmlns:a16="http://schemas.microsoft.com/office/drawing/2014/main" id="{A724D40D-8C9B-4806-9ADC-172F27BDC7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669" y="3105372"/>
            <a:ext cx="2317180" cy="164020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35159C7E-7904-4DCD-A540-7EF44EB1DBCE}"/>
              </a:ext>
            </a:extLst>
          </p:cNvPr>
          <p:cNvPicPr>
            <a:picLocks noChangeAspect="1"/>
          </p:cNvPicPr>
          <p:nvPr/>
        </p:nvPicPr>
        <p:blipFill rotWithShape="1">
          <a:blip r:embed="rId5"/>
          <a:srcRect l="107" t="29082" r="521" b="617"/>
          <a:stretch/>
        </p:blipFill>
        <p:spPr>
          <a:xfrm>
            <a:off x="1724275" y="1755411"/>
            <a:ext cx="2739817" cy="1627525"/>
          </a:xfrm>
          <a:prstGeom prst="rect">
            <a:avLst/>
          </a:prstGeom>
        </p:spPr>
      </p:pic>
      <p:pic>
        <p:nvPicPr>
          <p:cNvPr id="17" name="Picture 16">
            <a:extLst>
              <a:ext uri="{FF2B5EF4-FFF2-40B4-BE49-F238E27FC236}">
                <a16:creationId xmlns:a16="http://schemas.microsoft.com/office/drawing/2014/main" id="{7B7F8ADD-EC49-445C-B1F0-2259ACEBDA97}"/>
              </a:ext>
            </a:extLst>
          </p:cNvPr>
          <p:cNvPicPr>
            <a:picLocks noChangeAspect="1"/>
          </p:cNvPicPr>
          <p:nvPr/>
        </p:nvPicPr>
        <p:blipFill rotWithShape="1">
          <a:blip r:embed="rId6"/>
          <a:srcRect l="-76" r="28818" b="1333"/>
          <a:stretch/>
        </p:blipFill>
        <p:spPr>
          <a:xfrm>
            <a:off x="1720661" y="3317685"/>
            <a:ext cx="3551416" cy="1060187"/>
          </a:xfrm>
          <a:prstGeom prst="rect">
            <a:avLst/>
          </a:prstGeom>
        </p:spPr>
      </p:pic>
      <p:pic>
        <p:nvPicPr>
          <p:cNvPr id="19" name="Picture 18">
            <a:extLst>
              <a:ext uri="{FF2B5EF4-FFF2-40B4-BE49-F238E27FC236}">
                <a16:creationId xmlns:a16="http://schemas.microsoft.com/office/drawing/2014/main" id="{FE309E15-7D7C-4C43-8B28-77CC1D8342D3}"/>
              </a:ext>
            </a:extLst>
          </p:cNvPr>
          <p:cNvPicPr>
            <a:picLocks noChangeAspect="1"/>
          </p:cNvPicPr>
          <p:nvPr/>
        </p:nvPicPr>
        <p:blipFill>
          <a:blip r:embed="rId7"/>
          <a:stretch>
            <a:fillRect/>
          </a:stretch>
        </p:blipFill>
        <p:spPr>
          <a:xfrm>
            <a:off x="1812631" y="4949856"/>
            <a:ext cx="3832793" cy="1234577"/>
          </a:xfrm>
          <a:prstGeom prst="rect">
            <a:avLst/>
          </a:prstGeom>
        </p:spPr>
      </p:pic>
      <p:pic>
        <p:nvPicPr>
          <p:cNvPr id="20" name="Picture 20" descr="Graphical user interface, application&#10;&#10;Description automatically generated">
            <a:extLst>
              <a:ext uri="{FF2B5EF4-FFF2-40B4-BE49-F238E27FC236}">
                <a16:creationId xmlns:a16="http://schemas.microsoft.com/office/drawing/2014/main" id="{7B6842A3-AE85-4DB9-BA1E-A73BDECCB1A0}"/>
              </a:ext>
            </a:extLst>
          </p:cNvPr>
          <p:cNvPicPr>
            <a:picLocks noChangeAspect="1"/>
          </p:cNvPicPr>
          <p:nvPr/>
        </p:nvPicPr>
        <p:blipFill>
          <a:blip r:embed="rId8"/>
          <a:stretch>
            <a:fillRect/>
          </a:stretch>
        </p:blipFill>
        <p:spPr>
          <a:xfrm>
            <a:off x="10029644" y="358634"/>
            <a:ext cx="1909314" cy="1913789"/>
          </a:xfrm>
          <a:prstGeom prst="rect">
            <a:avLst/>
          </a:prstGeom>
        </p:spPr>
      </p:pic>
      <p:sp>
        <p:nvSpPr>
          <p:cNvPr id="22" name="Title 3">
            <a:extLst>
              <a:ext uri="{FF2B5EF4-FFF2-40B4-BE49-F238E27FC236}">
                <a16:creationId xmlns:a16="http://schemas.microsoft.com/office/drawing/2014/main" id="{1B7911BD-08CE-4C57-AAA7-429F9D3D6EAE}"/>
              </a:ext>
            </a:extLst>
          </p:cNvPr>
          <p:cNvSpPr txBox="1">
            <a:spLocks/>
          </p:cNvSpPr>
          <p:nvPr/>
        </p:nvSpPr>
        <p:spPr>
          <a:xfrm>
            <a:off x="6382546" y="595540"/>
            <a:ext cx="3471338" cy="582783"/>
          </a:xfrm>
          <a:prstGeom prst="rect">
            <a:avLst/>
          </a:prstGeom>
        </p:spPr>
        <p:txBody>
          <a:bodyPr vert="horz" wrap="square" lIns="0" tIns="0" rIns="0" bIns="0" rtlCol="0" anchor="t" anchorCtr="0">
            <a:noAutofit/>
          </a:bodyPr>
          <a:lstStyle>
            <a:lvl1pPr algn="l" defTabSz="914377" rtl="0" eaLnBrk="1" latinLnBrk="0" hangingPunct="1">
              <a:lnSpc>
                <a:spcPct val="85000"/>
              </a:lnSpc>
              <a:spcBef>
                <a:spcPct val="0"/>
              </a:spcBef>
              <a:buNone/>
              <a:defRPr lang="en-GB" sz="3000" b="1" kern="1200" spc="10" baseline="0" dirty="0">
                <a:solidFill>
                  <a:schemeClr val="tx1"/>
                </a:solidFill>
                <a:latin typeface="+mj-lt"/>
                <a:ea typeface="+mj-ea"/>
                <a:cs typeface="+mj-cs"/>
              </a:defRPr>
            </a:lvl1pPr>
          </a:lstStyle>
          <a:p>
            <a:pPr algn="ctr"/>
            <a:r>
              <a:rPr lang="en-GB">
                <a:cs typeface="Calibri"/>
              </a:rPr>
              <a:t>Want to be featured </a:t>
            </a:r>
            <a:endParaRPr lang="en-US">
              <a:cs typeface="Calibri"/>
            </a:endParaRPr>
          </a:p>
          <a:p>
            <a:pPr algn="ctr"/>
            <a:r>
              <a:rPr lang="en-GB">
                <a:cs typeface="Calibri"/>
              </a:rPr>
              <a:t>on our podcast?</a:t>
            </a:r>
            <a:endParaRPr lang="en-US">
              <a:cs typeface="Calibri"/>
            </a:endParaRPr>
          </a:p>
        </p:txBody>
      </p:sp>
    </p:spTree>
    <p:extLst>
      <p:ext uri="{BB962C8B-B14F-4D97-AF65-F5344CB8AC3E}">
        <p14:creationId xmlns:p14="http://schemas.microsoft.com/office/powerpoint/2010/main" val="20678366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2609696-FA0A-46BA-BA18-78CCE91751FF}"/>
              </a:ext>
            </a:extLst>
          </p:cNvPr>
          <p:cNvSpPr>
            <a:spLocks noGrp="1"/>
          </p:cNvSpPr>
          <p:nvPr>
            <p:ph type="sldNum" sz="quarter" idx="4"/>
          </p:nvPr>
        </p:nvSpPr>
        <p:spPr/>
        <p:txBody>
          <a:bodyPr/>
          <a:lstStyle/>
          <a:p>
            <a:fld id="{ACE40072-2050-E24D-B430-547640EDA0F9}" type="slidenum">
              <a:rPr lang="en-GB" smtClean="0"/>
              <a:pPr/>
              <a:t>19</a:t>
            </a:fld>
            <a:endParaRPr lang="en-GB"/>
          </a:p>
        </p:txBody>
      </p:sp>
      <p:sp>
        <p:nvSpPr>
          <p:cNvPr id="3" name="Footer Placeholder 2">
            <a:extLst>
              <a:ext uri="{FF2B5EF4-FFF2-40B4-BE49-F238E27FC236}">
                <a16:creationId xmlns:a16="http://schemas.microsoft.com/office/drawing/2014/main" id="{29C0E290-18AF-430F-9C4F-FA3763536E9D}"/>
              </a:ext>
            </a:extLst>
          </p:cNvPr>
          <p:cNvSpPr>
            <a:spLocks noGrp="1"/>
          </p:cNvSpPr>
          <p:nvPr>
            <p:ph type="ftr" sz="quarter" idx="3"/>
          </p:nvPr>
        </p:nvSpPr>
        <p:spPr/>
        <p:txBody>
          <a:bodyPr/>
          <a:lstStyle/>
          <a:p>
            <a:r>
              <a:rPr lang="en-GB"/>
              <a:t>November Marketing Town Hall</a:t>
            </a:r>
          </a:p>
        </p:txBody>
      </p:sp>
      <p:sp>
        <p:nvSpPr>
          <p:cNvPr id="5" name="Text Placeholder 4">
            <a:extLst>
              <a:ext uri="{FF2B5EF4-FFF2-40B4-BE49-F238E27FC236}">
                <a16:creationId xmlns:a16="http://schemas.microsoft.com/office/drawing/2014/main" id="{0B860B90-E104-4272-B553-BCBD4DBF37D4}"/>
              </a:ext>
            </a:extLst>
          </p:cNvPr>
          <p:cNvSpPr>
            <a:spLocks noGrp="1"/>
          </p:cNvSpPr>
          <p:nvPr>
            <p:ph type="body" sz="quarter" idx="33"/>
          </p:nvPr>
        </p:nvSpPr>
        <p:spPr/>
        <p:txBody>
          <a:bodyPr/>
          <a:lstStyle/>
          <a:p>
            <a:pPr marL="0" indent="0">
              <a:buNone/>
            </a:pPr>
            <a:endParaRPr lang="en-GB"/>
          </a:p>
        </p:txBody>
      </p:sp>
      <p:sp>
        <p:nvSpPr>
          <p:cNvPr id="6" name="Text Placeholder 5">
            <a:extLst>
              <a:ext uri="{FF2B5EF4-FFF2-40B4-BE49-F238E27FC236}">
                <a16:creationId xmlns:a16="http://schemas.microsoft.com/office/drawing/2014/main" id="{2E22163F-0584-47FC-9DD2-7DCC3B304B28}"/>
              </a:ext>
            </a:extLst>
          </p:cNvPr>
          <p:cNvSpPr>
            <a:spLocks noGrp="1"/>
          </p:cNvSpPr>
          <p:nvPr>
            <p:ph type="body" sz="quarter" idx="34"/>
          </p:nvPr>
        </p:nvSpPr>
        <p:spPr>
          <a:xfrm>
            <a:off x="381501" y="1660979"/>
            <a:ext cx="5180995" cy="4897777"/>
          </a:xfrm>
        </p:spPr>
        <p:txBody>
          <a:bodyPr>
            <a:normAutofit fontScale="77500" lnSpcReduction="20000"/>
          </a:bodyPr>
          <a:lstStyle/>
          <a:p>
            <a:r>
              <a:rPr lang="en-US" altLang="zh-CN" sz="3100" b="0" i="0" u="none" strike="noStrike" baseline="0">
                <a:latin typeface="Calibri" panose="020F0502020204030204" pitchFamily="34" charset="0"/>
                <a:ea typeface="微软雅黑" panose="020B0503020204020204" pitchFamily="34" charset="-122"/>
                <a:sym typeface="Calibri" panose="020F0502020204030204" pitchFamily="34" charset="0"/>
              </a:rPr>
              <a:t>A marketing database of engaged and opted-in researchers indexed in the Web of Science </a:t>
            </a:r>
          </a:p>
          <a:p>
            <a:r>
              <a:rPr lang="en-US" altLang="zh-CN" sz="3100">
                <a:latin typeface="Calibri" panose="020F0502020204030204" pitchFamily="34" charset="0"/>
                <a:ea typeface="微软雅黑" panose="020B0503020204020204" pitchFamily="34" charset="-122"/>
                <a:sym typeface="Calibri" panose="020F0502020204030204" pitchFamily="34" charset="0"/>
              </a:rPr>
              <a:t>P</a:t>
            </a:r>
            <a:r>
              <a:rPr lang="en-US" altLang="zh-CN" sz="3100" b="0" i="0" u="none" strike="noStrike" baseline="0">
                <a:latin typeface="Calibri" panose="020F0502020204030204" pitchFamily="34" charset="0"/>
                <a:ea typeface="微软雅黑" panose="020B0503020204020204" pitchFamily="34" charset="-122"/>
                <a:sym typeface="Calibri" panose="020F0502020204030204" pitchFamily="34" charset="0"/>
              </a:rPr>
              <a:t>rovides precisely segmented and targeted mailing lists based on subject, region and medium for each campaign </a:t>
            </a:r>
          </a:p>
          <a:p>
            <a:r>
              <a:rPr lang="en-US" altLang="zh-CN" sz="3100" b="0" i="0" u="none" strike="noStrike" baseline="0">
                <a:latin typeface="Calibri" panose="020F0502020204030204" pitchFamily="34" charset="0"/>
                <a:ea typeface="微软雅黑" panose="020B0503020204020204" pitchFamily="34" charset="-122"/>
                <a:sym typeface="Calibri" panose="020F0502020204030204" pitchFamily="34" charset="0"/>
              </a:rPr>
              <a:t>Can be used to promote institutional news, research articles, </a:t>
            </a:r>
            <a:r>
              <a:rPr lang="en-US" altLang="zh-CN" sz="3100">
                <a:latin typeface="Calibri" panose="020F0502020204030204" pitchFamily="34" charset="0"/>
                <a:ea typeface="微软雅黑" panose="020B0503020204020204" pitchFamily="34" charset="-122"/>
                <a:sym typeface="Calibri" panose="020F0502020204030204" pitchFamily="34" charset="0"/>
              </a:rPr>
              <a:t>talent-recruitment advertisements, and u</a:t>
            </a:r>
            <a:r>
              <a:rPr lang="en-US" altLang="zh-CN" sz="3100" b="0" i="0" u="none" strike="noStrike" baseline="0">
                <a:latin typeface="Calibri" panose="020F0502020204030204" pitchFamily="34" charset="0"/>
                <a:ea typeface="微软雅黑" panose="020B0503020204020204" pitchFamily="34" charset="-122"/>
                <a:sym typeface="Calibri" panose="020F0502020204030204" pitchFamily="34" charset="0"/>
              </a:rPr>
              <a:t>niversity-hosted international conferences.</a:t>
            </a:r>
          </a:p>
          <a:p>
            <a:r>
              <a:rPr lang="en-US" altLang="zh-CN" sz="3100">
                <a:latin typeface="Calibri" panose="020F0502020204030204" pitchFamily="34" charset="0"/>
                <a:ea typeface="微软雅黑" panose="020B0503020204020204" pitchFamily="34" charset="-122"/>
                <a:sym typeface="Calibri" panose="020F0502020204030204" pitchFamily="34" charset="0"/>
                <a:hlinkClick r:id="rId2"/>
              </a:rPr>
              <a:t>Link</a:t>
            </a:r>
            <a:r>
              <a:rPr lang="en-US" altLang="zh-CN" sz="3100">
                <a:latin typeface="Calibri" panose="020F0502020204030204" pitchFamily="34" charset="0"/>
                <a:ea typeface="微软雅黑" panose="020B0503020204020204" pitchFamily="34" charset="-122"/>
                <a:sym typeface="Calibri" panose="020F0502020204030204" pitchFamily="34" charset="0"/>
              </a:rPr>
              <a:t> for more info</a:t>
            </a:r>
          </a:p>
          <a:p>
            <a:r>
              <a:rPr lang="en-US" altLang="zh-CN" sz="3100">
                <a:latin typeface="Calibri" panose="020F0502020204030204" pitchFamily="34" charset="0"/>
                <a:ea typeface="微软雅黑" panose="020B0503020204020204" pitchFamily="34" charset="-122"/>
                <a:sym typeface="Calibri" panose="020F0502020204030204" pitchFamily="34" charset="0"/>
              </a:rPr>
              <a:t>e</a:t>
            </a:r>
            <a:r>
              <a:rPr lang="en-US" altLang="zh-CN" sz="3100" b="0" i="0" u="none" strike="noStrike" baseline="0">
                <a:latin typeface="Calibri" panose="020F0502020204030204" pitchFamily="34" charset="0"/>
                <a:ea typeface="微软雅黑" panose="020B0503020204020204" pitchFamily="34" charset="-122"/>
                <a:sym typeface="Calibri" panose="020F0502020204030204" pitchFamily="34" charset="0"/>
              </a:rPr>
              <a:t>: </a:t>
            </a:r>
            <a:r>
              <a:rPr lang="en-US" altLang="zh-CN" sz="3100" b="0" i="0" u="none" strike="noStrike" baseline="0">
                <a:latin typeface="Calibri" panose="020F0502020204030204" pitchFamily="34" charset="0"/>
                <a:ea typeface="微软雅黑" panose="020B0503020204020204" pitchFamily="34" charset="-122"/>
                <a:sym typeface="Calibri" panose="020F0502020204030204" pitchFamily="34" charset="0"/>
                <a:hlinkClick r:id="rId3"/>
              </a:rPr>
              <a:t>ISI@Clarivate.com</a:t>
            </a:r>
            <a:r>
              <a:rPr lang="en-US" altLang="zh-CN" sz="3100" b="0" i="0" u="none" strike="noStrike" baseline="0">
                <a:latin typeface="Calibri" panose="020F0502020204030204" pitchFamily="34" charset="0"/>
                <a:ea typeface="微软雅黑" panose="020B0503020204020204" pitchFamily="34" charset="-122"/>
                <a:sym typeface="Calibri" panose="020F0502020204030204" pitchFamily="34" charset="0"/>
              </a:rPr>
              <a:t> </a:t>
            </a:r>
          </a:p>
          <a:p>
            <a:endParaRPr lang="en-GB"/>
          </a:p>
        </p:txBody>
      </p:sp>
      <p:sp>
        <p:nvSpPr>
          <p:cNvPr id="8" name="Title 3">
            <a:extLst>
              <a:ext uri="{FF2B5EF4-FFF2-40B4-BE49-F238E27FC236}">
                <a16:creationId xmlns:a16="http://schemas.microsoft.com/office/drawing/2014/main" id="{F91CB6A6-D345-4C98-9B55-C2A9578C9BD7}"/>
              </a:ext>
            </a:extLst>
          </p:cNvPr>
          <p:cNvSpPr>
            <a:spLocks noGrp="1"/>
          </p:cNvSpPr>
          <p:nvPr>
            <p:ph type="title"/>
          </p:nvPr>
        </p:nvSpPr>
        <p:spPr>
          <a:xfrm>
            <a:off x="554517" y="299243"/>
            <a:ext cx="10899050" cy="395287"/>
          </a:xfrm>
        </p:spPr>
        <p:txBody>
          <a:bodyPr/>
          <a:lstStyle/>
          <a:p>
            <a:r>
              <a:rPr lang="en-GB" sz="2800">
                <a:latin typeface="+mn-lt"/>
              </a:rPr>
              <a:t>Web of Science Author Connect: </a:t>
            </a:r>
            <a:r>
              <a:rPr lang="en-US" altLang="zh-CN" sz="2800">
                <a:latin typeface="+mn-lt"/>
                <a:ea typeface="微软雅黑" panose="020B0503020204020204" pitchFamily="34" charset="-122"/>
                <a:sym typeface="Calibri" panose="020F0502020204030204" pitchFamily="34" charset="0"/>
              </a:rPr>
              <a:t>Driving rankings performance by improving international reputation</a:t>
            </a:r>
            <a:endParaRPr lang="en-US" sz="2800">
              <a:highlight>
                <a:srgbClr val="FFFF00"/>
              </a:highlight>
              <a:latin typeface="+mn-lt"/>
            </a:endParaRPr>
          </a:p>
        </p:txBody>
      </p:sp>
      <p:pic>
        <p:nvPicPr>
          <p:cNvPr id="9" name="Picture 8">
            <a:hlinkClick r:id="rId2"/>
            <a:extLst>
              <a:ext uri="{FF2B5EF4-FFF2-40B4-BE49-F238E27FC236}">
                <a16:creationId xmlns:a16="http://schemas.microsoft.com/office/drawing/2014/main" id="{A87371A7-6763-4CA3-88CC-E81E5D927C43}"/>
              </a:ext>
            </a:extLst>
          </p:cNvPr>
          <p:cNvPicPr>
            <a:picLocks noChangeAspect="1"/>
          </p:cNvPicPr>
          <p:nvPr/>
        </p:nvPicPr>
        <p:blipFill>
          <a:blip r:embed="rId4"/>
          <a:stretch>
            <a:fillRect/>
          </a:stretch>
        </p:blipFill>
        <p:spPr>
          <a:xfrm>
            <a:off x="6340503" y="1660980"/>
            <a:ext cx="5539667" cy="5042227"/>
          </a:xfrm>
          <a:prstGeom prst="rect">
            <a:avLst/>
          </a:prstGeom>
        </p:spPr>
      </p:pic>
    </p:spTree>
    <p:extLst>
      <p:ext uri="{BB962C8B-B14F-4D97-AF65-F5344CB8AC3E}">
        <p14:creationId xmlns:p14="http://schemas.microsoft.com/office/powerpoint/2010/main" val="37427184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3CFBDA6-DF0C-420F-9EF1-78EAC6F1FDA5}"/>
              </a:ext>
            </a:extLst>
          </p:cNvPr>
          <p:cNvSpPr>
            <a:spLocks noGrp="1"/>
          </p:cNvSpPr>
          <p:nvPr>
            <p:ph type="sldNum" sz="quarter" idx="4"/>
          </p:nvPr>
        </p:nvSpPr>
        <p:spPr/>
        <p:txBody>
          <a:bodyPr/>
          <a:lstStyle/>
          <a:p>
            <a:fld id="{ACE40072-2050-E24D-B430-547640EDA0F9}" type="slidenum">
              <a:rPr lang="en-GB" smtClean="0"/>
              <a:pPr/>
              <a:t>2</a:t>
            </a:fld>
            <a:endParaRPr lang="en-GB"/>
          </a:p>
        </p:txBody>
      </p:sp>
      <p:sp>
        <p:nvSpPr>
          <p:cNvPr id="3" name="Footer Placeholder 2">
            <a:extLst>
              <a:ext uri="{FF2B5EF4-FFF2-40B4-BE49-F238E27FC236}">
                <a16:creationId xmlns:a16="http://schemas.microsoft.com/office/drawing/2014/main" id="{2C9AD17F-82FC-4435-8FB1-16970D40FA40}"/>
              </a:ext>
            </a:extLst>
          </p:cNvPr>
          <p:cNvSpPr>
            <a:spLocks noGrp="1"/>
          </p:cNvSpPr>
          <p:nvPr>
            <p:ph type="ftr" sz="quarter" idx="3"/>
          </p:nvPr>
        </p:nvSpPr>
        <p:spPr/>
        <p:txBody>
          <a:bodyPr/>
          <a:lstStyle/>
          <a:p>
            <a:r>
              <a:rPr lang="en-GB"/>
              <a:t> </a:t>
            </a:r>
          </a:p>
        </p:txBody>
      </p:sp>
      <p:sp>
        <p:nvSpPr>
          <p:cNvPr id="4" name="Title 3">
            <a:extLst>
              <a:ext uri="{FF2B5EF4-FFF2-40B4-BE49-F238E27FC236}">
                <a16:creationId xmlns:a16="http://schemas.microsoft.com/office/drawing/2014/main" id="{FA64DFA8-4A4E-4326-B833-85BCEF751C81}"/>
              </a:ext>
            </a:extLst>
          </p:cNvPr>
          <p:cNvSpPr>
            <a:spLocks noGrp="1"/>
          </p:cNvSpPr>
          <p:nvPr>
            <p:ph type="title"/>
          </p:nvPr>
        </p:nvSpPr>
        <p:spPr/>
        <p:txBody>
          <a:bodyPr/>
          <a:lstStyle/>
          <a:p>
            <a:r>
              <a:rPr lang="en-GB"/>
              <a:t>Highly Cited Researchers 2021</a:t>
            </a:r>
            <a:endParaRPr lang="en-US"/>
          </a:p>
        </p:txBody>
      </p:sp>
      <p:sp>
        <p:nvSpPr>
          <p:cNvPr id="5" name="Text Placeholder 4">
            <a:extLst>
              <a:ext uri="{FF2B5EF4-FFF2-40B4-BE49-F238E27FC236}">
                <a16:creationId xmlns:a16="http://schemas.microsoft.com/office/drawing/2014/main" id="{4152070C-836C-405A-99C5-88C4C1A34C84}"/>
              </a:ext>
            </a:extLst>
          </p:cNvPr>
          <p:cNvSpPr>
            <a:spLocks noGrp="1"/>
          </p:cNvSpPr>
          <p:nvPr>
            <p:ph type="body" sz="quarter" idx="34"/>
          </p:nvPr>
        </p:nvSpPr>
        <p:spPr>
          <a:xfrm>
            <a:off x="4563817" y="1014890"/>
            <a:ext cx="7143444" cy="4548188"/>
          </a:xfrm>
        </p:spPr>
        <p:txBody>
          <a:bodyPr/>
          <a:lstStyle/>
          <a:p>
            <a:pPr marL="0" indent="0">
              <a:buNone/>
            </a:pPr>
            <a:r>
              <a:rPr lang="en-GB"/>
              <a:t> </a:t>
            </a:r>
            <a:endParaRPr lang="en-US"/>
          </a:p>
        </p:txBody>
      </p:sp>
      <p:sp>
        <p:nvSpPr>
          <p:cNvPr id="6" name="Text Placeholder 5">
            <a:extLst>
              <a:ext uri="{FF2B5EF4-FFF2-40B4-BE49-F238E27FC236}">
                <a16:creationId xmlns:a16="http://schemas.microsoft.com/office/drawing/2014/main" id="{29E6EA19-770A-40C6-8E74-6A1186BFEAE8}"/>
              </a:ext>
            </a:extLst>
          </p:cNvPr>
          <p:cNvSpPr>
            <a:spLocks noGrp="1"/>
          </p:cNvSpPr>
          <p:nvPr>
            <p:ph type="body" sz="quarter" idx="52"/>
          </p:nvPr>
        </p:nvSpPr>
        <p:spPr>
          <a:xfrm>
            <a:off x="428083" y="1675286"/>
            <a:ext cx="3267884" cy="4548188"/>
          </a:xfrm>
        </p:spPr>
        <p:txBody>
          <a:bodyPr vert="horz" lIns="0" tIns="0" rIns="0" bIns="0" rtlCol="0" anchor="t">
            <a:normAutofit lnSpcReduction="10000"/>
          </a:bodyPr>
          <a:lstStyle/>
          <a:p>
            <a:r>
              <a:rPr lang="en-GB"/>
              <a:t>Under embargo until November 16</a:t>
            </a:r>
            <a:r>
              <a:rPr lang="en-GB" baseline="30000"/>
              <a:t>th</a:t>
            </a:r>
            <a:r>
              <a:rPr lang="en-GB"/>
              <a:t> 8.01am Greenwich Mean Time (GMT- LONDON)</a:t>
            </a:r>
          </a:p>
          <a:p>
            <a:r>
              <a:rPr lang="en-GB">
                <a:cs typeface="Calibri"/>
              </a:rPr>
              <a:t>4.01pm CST – China Standard Time</a:t>
            </a:r>
          </a:p>
          <a:p>
            <a:r>
              <a:rPr lang="en-GB"/>
              <a:t>9.01am CET – central Europe</a:t>
            </a:r>
          </a:p>
          <a:p>
            <a:r>
              <a:rPr lang="en-GB"/>
              <a:t>3.01am ET – US east coast</a:t>
            </a:r>
          </a:p>
          <a:p>
            <a:r>
              <a:rPr lang="en-GB"/>
              <a:t>12.01am PT – US – west coast</a:t>
            </a:r>
          </a:p>
          <a:p>
            <a:endParaRPr lang="en-US"/>
          </a:p>
        </p:txBody>
      </p:sp>
      <p:sp>
        <p:nvSpPr>
          <p:cNvPr id="7" name="Text Placeholder 6">
            <a:extLst>
              <a:ext uri="{FF2B5EF4-FFF2-40B4-BE49-F238E27FC236}">
                <a16:creationId xmlns:a16="http://schemas.microsoft.com/office/drawing/2014/main" id="{F3E863B1-E7E5-4158-9EE6-86A875BA739B}"/>
              </a:ext>
            </a:extLst>
          </p:cNvPr>
          <p:cNvSpPr>
            <a:spLocks noGrp="1"/>
          </p:cNvSpPr>
          <p:nvPr>
            <p:ph type="body" sz="quarter" idx="29"/>
          </p:nvPr>
        </p:nvSpPr>
        <p:spPr>
          <a:xfrm>
            <a:off x="484739" y="1515358"/>
            <a:ext cx="3247861" cy="313350"/>
          </a:xfrm>
        </p:spPr>
        <p:txBody>
          <a:bodyPr/>
          <a:lstStyle/>
          <a:p>
            <a:r>
              <a:rPr lang="en-GB"/>
              <a:t> </a:t>
            </a:r>
            <a:endParaRPr lang="en-US"/>
          </a:p>
        </p:txBody>
      </p:sp>
      <p:sp>
        <p:nvSpPr>
          <p:cNvPr id="13" name="Rectangle: Rounded Corners 12">
            <a:extLst>
              <a:ext uri="{FF2B5EF4-FFF2-40B4-BE49-F238E27FC236}">
                <a16:creationId xmlns:a16="http://schemas.microsoft.com/office/drawing/2014/main" id="{A0D589CD-8BE4-441D-B687-153184F57711}"/>
              </a:ext>
            </a:extLst>
          </p:cNvPr>
          <p:cNvSpPr/>
          <p:nvPr/>
        </p:nvSpPr>
        <p:spPr>
          <a:xfrm>
            <a:off x="6096000" y="836525"/>
            <a:ext cx="4346698" cy="2623856"/>
          </a:xfrm>
          <a:prstGeom prst="roundRect">
            <a:avLst/>
          </a:prstGeom>
          <a:ln w="38100">
            <a:solidFill>
              <a:schemeClr val="bg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8195DE9B-39CF-4AF4-B1FE-35ABD2E873EB}"/>
              </a:ext>
            </a:extLst>
          </p:cNvPr>
          <p:cNvSpPr/>
          <p:nvPr/>
        </p:nvSpPr>
        <p:spPr>
          <a:xfrm>
            <a:off x="6234755" y="1277469"/>
            <a:ext cx="4207943" cy="1754326"/>
          </a:xfrm>
          <a:prstGeom prst="rect">
            <a:avLst/>
          </a:prstGeom>
          <a:solidFill>
            <a:schemeClr val="accent5"/>
          </a:solidFill>
        </p:spPr>
        <p:txBody>
          <a:bodyPr wrap="square" lIns="91440" tIns="45720" rIns="91440" bIns="45720">
            <a:spAutoFit/>
          </a:bodyPr>
          <a:lstStyle/>
          <a:p>
            <a:pPr algn="ctr"/>
            <a:r>
              <a:rPr lang="en-US" sz="5400" b="1" cap="none" spc="0">
                <a:ln w="13462">
                  <a:solidFill>
                    <a:schemeClr val="bg1"/>
                  </a:solidFill>
                  <a:prstDash val="solid"/>
                </a:ln>
                <a:solidFill>
                  <a:schemeClr val="tx2"/>
                </a:solidFill>
                <a:effectLst>
                  <a:outerShdw dist="38100" dir="2700000" algn="bl" rotWithShape="0">
                    <a:schemeClr val="accent5"/>
                  </a:outerShdw>
                </a:effectLst>
              </a:rPr>
              <a:t>Tuesday </a:t>
            </a:r>
          </a:p>
          <a:p>
            <a:pPr algn="ctr"/>
            <a:r>
              <a:rPr lang="en-US" sz="5400" b="1" cap="none" spc="0">
                <a:ln w="13462">
                  <a:solidFill>
                    <a:schemeClr val="bg1"/>
                  </a:solidFill>
                  <a:prstDash val="solid"/>
                </a:ln>
                <a:solidFill>
                  <a:schemeClr val="tx2"/>
                </a:solidFill>
                <a:effectLst>
                  <a:outerShdw dist="38100" dir="2700000" algn="bl" rotWithShape="0">
                    <a:schemeClr val="accent5"/>
                  </a:outerShdw>
                </a:effectLst>
              </a:rPr>
              <a:t>Nov 16 </a:t>
            </a:r>
          </a:p>
        </p:txBody>
      </p:sp>
      <p:sp>
        <p:nvSpPr>
          <p:cNvPr id="14" name="Oval 13">
            <a:extLst>
              <a:ext uri="{FF2B5EF4-FFF2-40B4-BE49-F238E27FC236}">
                <a16:creationId xmlns:a16="http://schemas.microsoft.com/office/drawing/2014/main" id="{1E0E169F-54BF-4B26-8F16-5C66A583F6CB}"/>
              </a:ext>
            </a:extLst>
          </p:cNvPr>
          <p:cNvSpPr/>
          <p:nvPr/>
        </p:nvSpPr>
        <p:spPr>
          <a:xfrm>
            <a:off x="7561509" y="857937"/>
            <a:ext cx="292231" cy="295412"/>
          </a:xfrm>
          <a:prstGeom prst="ellipse">
            <a:avLst/>
          </a:prstGeom>
          <a:solidFill>
            <a:schemeClr val="tx2"/>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23E9AAF3-25C7-411F-AEDA-49F038E0131E}"/>
              </a:ext>
            </a:extLst>
          </p:cNvPr>
          <p:cNvSpPr/>
          <p:nvPr/>
        </p:nvSpPr>
        <p:spPr>
          <a:xfrm>
            <a:off x="9020291" y="836525"/>
            <a:ext cx="292231" cy="295412"/>
          </a:xfrm>
          <a:prstGeom prst="ellipse">
            <a:avLst/>
          </a:prstGeom>
          <a:solidFill>
            <a:schemeClr val="tx2"/>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Arc 16">
            <a:extLst>
              <a:ext uri="{FF2B5EF4-FFF2-40B4-BE49-F238E27FC236}">
                <a16:creationId xmlns:a16="http://schemas.microsoft.com/office/drawing/2014/main" id="{2FD8DEA1-918F-492E-97F1-E5635CD750FB}"/>
              </a:ext>
            </a:extLst>
          </p:cNvPr>
          <p:cNvSpPr/>
          <p:nvPr/>
        </p:nvSpPr>
        <p:spPr>
          <a:xfrm>
            <a:off x="6826646" y="707406"/>
            <a:ext cx="906712" cy="395878"/>
          </a:xfrm>
          <a:prstGeom prst="arc">
            <a:avLst>
              <a:gd name="adj1" fmla="val 11505126"/>
              <a:gd name="adj2" fmla="val 856529"/>
            </a:avLst>
          </a:prstGeom>
          <a:ln w="57150">
            <a:solidFill>
              <a:schemeClr val="tx1"/>
            </a:solidFill>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en-GB"/>
          </a:p>
        </p:txBody>
      </p:sp>
      <p:sp>
        <p:nvSpPr>
          <p:cNvPr id="19" name="Arc 18">
            <a:extLst>
              <a:ext uri="{FF2B5EF4-FFF2-40B4-BE49-F238E27FC236}">
                <a16:creationId xmlns:a16="http://schemas.microsoft.com/office/drawing/2014/main" id="{1D029342-B3E4-4B10-9D07-80A054E5C852}"/>
              </a:ext>
            </a:extLst>
          </p:cNvPr>
          <p:cNvSpPr/>
          <p:nvPr/>
        </p:nvSpPr>
        <p:spPr>
          <a:xfrm>
            <a:off x="8292155" y="651876"/>
            <a:ext cx="906712" cy="395878"/>
          </a:xfrm>
          <a:prstGeom prst="arc">
            <a:avLst>
              <a:gd name="adj1" fmla="val 11182258"/>
              <a:gd name="adj2" fmla="val 856529"/>
            </a:avLst>
          </a:prstGeom>
          <a:ln w="57150">
            <a:solidFill>
              <a:schemeClr val="tx1"/>
            </a:solidFill>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en-GB"/>
          </a:p>
        </p:txBody>
      </p:sp>
      <p:pic>
        <p:nvPicPr>
          <p:cNvPr id="22" name="Picture 21" descr="A hand holding a stopwatch&#10;&#10;Description automatically generated with low confidence">
            <a:extLst>
              <a:ext uri="{FF2B5EF4-FFF2-40B4-BE49-F238E27FC236}">
                <a16:creationId xmlns:a16="http://schemas.microsoft.com/office/drawing/2014/main" id="{A6FAED12-6960-4D12-9954-F7B0A86E9719}"/>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234755" y="3781503"/>
            <a:ext cx="4114800" cy="2742514"/>
          </a:xfrm>
          <a:prstGeom prst="rect">
            <a:avLst/>
          </a:prstGeom>
        </p:spPr>
      </p:pic>
    </p:spTree>
    <p:extLst>
      <p:ext uri="{BB962C8B-B14F-4D97-AF65-F5344CB8AC3E}">
        <p14:creationId xmlns:p14="http://schemas.microsoft.com/office/powerpoint/2010/main" val="9443506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57591DB-444B-4CA7-9326-87CDE213E44D}"/>
              </a:ext>
            </a:extLst>
          </p:cNvPr>
          <p:cNvPicPr>
            <a:picLocks noChangeAspect="1"/>
          </p:cNvPicPr>
          <p:nvPr/>
        </p:nvPicPr>
        <p:blipFill>
          <a:blip r:embed="rId2"/>
          <a:stretch>
            <a:fillRect/>
          </a:stretch>
        </p:blipFill>
        <p:spPr>
          <a:xfrm>
            <a:off x="301658" y="1812925"/>
            <a:ext cx="3676454" cy="1957712"/>
          </a:xfrm>
          <a:prstGeom prst="rect">
            <a:avLst/>
          </a:prstGeom>
          <a:noFill/>
        </p:spPr>
      </p:pic>
      <p:sp>
        <p:nvSpPr>
          <p:cNvPr id="2" name="Slide Number Placeholder 1">
            <a:extLst>
              <a:ext uri="{FF2B5EF4-FFF2-40B4-BE49-F238E27FC236}">
                <a16:creationId xmlns:a16="http://schemas.microsoft.com/office/drawing/2014/main" id="{D6A0C9EA-0E02-4936-8243-94EA94F141C5}"/>
              </a:ext>
            </a:extLst>
          </p:cNvPr>
          <p:cNvSpPr>
            <a:spLocks noGrp="1"/>
          </p:cNvSpPr>
          <p:nvPr>
            <p:ph type="sldNum" sz="quarter" idx="4"/>
          </p:nvPr>
        </p:nvSpPr>
        <p:spPr>
          <a:xfrm>
            <a:off x="11303161" y="6542510"/>
            <a:ext cx="290351" cy="160697"/>
          </a:xfrm>
        </p:spPr>
        <p:txBody>
          <a:bodyPr anchor="t">
            <a:normAutofit/>
          </a:bodyPr>
          <a:lstStyle/>
          <a:p>
            <a:pPr>
              <a:spcAft>
                <a:spcPts val="600"/>
              </a:spcAft>
            </a:pPr>
            <a:fld id="{ACE40072-2050-E24D-B430-547640EDA0F9}" type="slidenum">
              <a:rPr lang="en-GB" smtClean="0"/>
              <a:pPr>
                <a:spcAft>
                  <a:spcPts val="600"/>
                </a:spcAft>
              </a:pPr>
              <a:t>20</a:t>
            </a:fld>
            <a:endParaRPr lang="en-GB"/>
          </a:p>
        </p:txBody>
      </p:sp>
      <p:sp>
        <p:nvSpPr>
          <p:cNvPr id="3" name="Footer Placeholder 2">
            <a:extLst>
              <a:ext uri="{FF2B5EF4-FFF2-40B4-BE49-F238E27FC236}">
                <a16:creationId xmlns:a16="http://schemas.microsoft.com/office/drawing/2014/main" id="{BD72E307-B050-491A-88F7-6E4D82E298EC}"/>
              </a:ext>
            </a:extLst>
          </p:cNvPr>
          <p:cNvSpPr>
            <a:spLocks noGrp="1"/>
          </p:cNvSpPr>
          <p:nvPr>
            <p:ph type="ftr" sz="quarter" idx="3"/>
          </p:nvPr>
        </p:nvSpPr>
        <p:spPr>
          <a:xfrm>
            <a:off x="6710363" y="6542511"/>
            <a:ext cx="4114800" cy="180811"/>
          </a:xfrm>
        </p:spPr>
        <p:txBody>
          <a:bodyPr anchor="t">
            <a:normAutofit/>
          </a:bodyPr>
          <a:lstStyle/>
          <a:p>
            <a:pPr>
              <a:spcAft>
                <a:spcPts val="600"/>
              </a:spcAft>
            </a:pPr>
            <a:r>
              <a:rPr lang="en-GB"/>
              <a:t> </a:t>
            </a:r>
          </a:p>
        </p:txBody>
      </p:sp>
      <p:sp>
        <p:nvSpPr>
          <p:cNvPr id="4" name="Title 3">
            <a:extLst>
              <a:ext uri="{FF2B5EF4-FFF2-40B4-BE49-F238E27FC236}">
                <a16:creationId xmlns:a16="http://schemas.microsoft.com/office/drawing/2014/main" id="{C70DB747-8512-42F4-8D48-09E015F21BBE}"/>
              </a:ext>
            </a:extLst>
          </p:cNvPr>
          <p:cNvSpPr>
            <a:spLocks noGrp="1"/>
          </p:cNvSpPr>
          <p:nvPr>
            <p:ph type="title"/>
          </p:nvPr>
        </p:nvSpPr>
        <p:spPr>
          <a:xfrm>
            <a:off x="573068" y="816951"/>
            <a:ext cx="4466765" cy="395878"/>
          </a:xfrm>
        </p:spPr>
        <p:txBody>
          <a:bodyPr wrap="square" anchor="t">
            <a:normAutofit/>
          </a:bodyPr>
          <a:lstStyle/>
          <a:p>
            <a:r>
              <a:rPr lang="en-GB"/>
              <a:t>Materials available to you: </a:t>
            </a:r>
            <a:endParaRPr lang="en-US"/>
          </a:p>
        </p:txBody>
      </p:sp>
      <p:sp>
        <p:nvSpPr>
          <p:cNvPr id="5" name="Text Placeholder 4">
            <a:extLst>
              <a:ext uri="{FF2B5EF4-FFF2-40B4-BE49-F238E27FC236}">
                <a16:creationId xmlns:a16="http://schemas.microsoft.com/office/drawing/2014/main" id="{E20B8BB0-9A46-4786-B929-51A2068CBA28}"/>
              </a:ext>
            </a:extLst>
          </p:cNvPr>
          <p:cNvSpPr>
            <a:spLocks noGrp="1"/>
          </p:cNvSpPr>
          <p:nvPr>
            <p:ph type="body" sz="quarter" idx="34"/>
          </p:nvPr>
        </p:nvSpPr>
        <p:spPr>
          <a:xfrm>
            <a:off x="5515687" y="1258630"/>
            <a:ext cx="4522835" cy="5162048"/>
          </a:xfrm>
        </p:spPr>
        <p:txBody>
          <a:bodyPr vert="horz" lIns="0" tIns="0" rIns="0" bIns="0" rtlCol="0">
            <a:normAutofit fontScale="92500" lnSpcReduction="10000"/>
          </a:bodyPr>
          <a:lstStyle/>
          <a:p>
            <a:pPr marL="359410" indent="-359410">
              <a:lnSpc>
                <a:spcPct val="90000"/>
              </a:lnSpc>
            </a:pPr>
            <a:r>
              <a:rPr lang="en-GB" sz="1900" dirty="0"/>
              <a:t>A recording of this webinar and slides from today</a:t>
            </a:r>
            <a:endParaRPr lang="en-US" sz="1900" dirty="0"/>
          </a:p>
          <a:p>
            <a:pPr marL="359410" indent="-359410">
              <a:lnSpc>
                <a:spcPct val="90000"/>
              </a:lnSpc>
            </a:pPr>
            <a:r>
              <a:rPr lang="en-GB" sz="1900" dirty="0"/>
              <a:t>Access to our online media toolkit: </a:t>
            </a:r>
            <a:r>
              <a:rPr lang="en-US" sz="2100" u="sng" dirty="0">
                <a:solidFill>
                  <a:srgbClr val="0563C1"/>
                </a:solidFill>
                <a:effectLst/>
                <a:latin typeface="Calibri" panose="020F0502020204030204" pitchFamily="34" charset="0"/>
                <a:ea typeface="Calibri" panose="020F0502020204030204" pitchFamily="34" charset="0"/>
                <a:hlinkClick r:id="rId3"/>
              </a:rPr>
              <a:t>https://clarivate.com/highly-cited-researchers/hcr-2021-guidance-pr-departments/</a:t>
            </a:r>
            <a:endParaRPr lang="en-US" sz="2100" u="sng" dirty="0">
              <a:solidFill>
                <a:srgbClr val="0563C1"/>
              </a:solidFill>
              <a:effectLst/>
              <a:latin typeface="Calibri" panose="020F0502020204030204" pitchFamily="34" charset="0"/>
              <a:ea typeface="Calibri" panose="020F0502020204030204" pitchFamily="34" charset="0"/>
            </a:endParaRPr>
          </a:p>
          <a:p>
            <a:pPr marL="359410" indent="-359410">
              <a:lnSpc>
                <a:spcPct val="90000"/>
              </a:lnSpc>
            </a:pPr>
            <a:r>
              <a:rPr lang="en-GB" sz="1900" dirty="0"/>
              <a:t>Includes: </a:t>
            </a:r>
          </a:p>
          <a:p>
            <a:pPr marL="827410" lvl="1" indent="-359410">
              <a:lnSpc>
                <a:spcPct val="90000"/>
              </a:lnSpc>
            </a:pPr>
            <a:r>
              <a:rPr lang="en-GB" sz="1900" dirty="0"/>
              <a:t>Our news release under embargo + template</a:t>
            </a:r>
          </a:p>
          <a:p>
            <a:pPr marL="827410" lvl="1" indent="-359410">
              <a:lnSpc>
                <a:spcPct val="90000"/>
              </a:lnSpc>
            </a:pPr>
            <a:r>
              <a:rPr lang="en-GB" sz="1900" dirty="0"/>
              <a:t>Artwork and logos</a:t>
            </a:r>
          </a:p>
          <a:p>
            <a:pPr marL="827410" lvl="1" indent="-359410">
              <a:lnSpc>
                <a:spcPct val="90000"/>
              </a:lnSpc>
            </a:pPr>
            <a:r>
              <a:rPr lang="en-GB" sz="1900" dirty="0"/>
              <a:t>Badges for researchers and for their institutions</a:t>
            </a:r>
          </a:p>
          <a:p>
            <a:pPr marL="359410" indent="-359410">
              <a:lnSpc>
                <a:spcPct val="90000"/>
              </a:lnSpc>
            </a:pPr>
            <a:r>
              <a:rPr lang="en-GB" sz="1900" dirty="0"/>
              <a:t>Opportunity to join our </a:t>
            </a:r>
            <a:r>
              <a:rPr lang="en-GB" sz="1900" b="1" dirty="0"/>
              <a:t>Ideas to Innovation </a:t>
            </a:r>
            <a:r>
              <a:rPr lang="en-GB" sz="1900" dirty="0"/>
              <a:t>podcast</a:t>
            </a:r>
          </a:p>
          <a:p>
            <a:pPr marL="359410" indent="-359410">
              <a:lnSpc>
                <a:spcPct val="90000"/>
              </a:lnSpc>
            </a:pPr>
            <a:r>
              <a:rPr lang="en-GB" sz="1900" dirty="0"/>
              <a:t>Our executive summary, including methodology – coming soon</a:t>
            </a:r>
          </a:p>
          <a:p>
            <a:pPr marL="395605" lvl="1" indent="0">
              <a:lnSpc>
                <a:spcPct val="90000"/>
              </a:lnSpc>
              <a:buNone/>
            </a:pPr>
            <a:endParaRPr lang="en-GB" sz="1900" b="1" dirty="0"/>
          </a:p>
          <a:p>
            <a:pPr marL="395605" lvl="1" indent="0">
              <a:lnSpc>
                <a:spcPct val="90000"/>
              </a:lnSpc>
              <a:buNone/>
            </a:pPr>
            <a:r>
              <a:rPr lang="en-GB" sz="1900" b="1" dirty="0"/>
              <a:t>Contact us: </a:t>
            </a:r>
            <a:r>
              <a:rPr lang="en-GB" sz="1900" b="1" dirty="0">
                <a:hlinkClick r:id="rId4"/>
              </a:rPr>
              <a:t>ISI@clarivate.com</a:t>
            </a:r>
            <a:r>
              <a:rPr lang="en-GB" sz="1900" b="1" dirty="0"/>
              <a:t> </a:t>
            </a:r>
            <a:endParaRPr lang="en-US" sz="1900" b="1" dirty="0"/>
          </a:p>
        </p:txBody>
      </p:sp>
      <p:sp>
        <p:nvSpPr>
          <p:cNvPr id="14" name="Text Placeholder 6">
            <a:extLst>
              <a:ext uri="{FF2B5EF4-FFF2-40B4-BE49-F238E27FC236}">
                <a16:creationId xmlns:a16="http://schemas.microsoft.com/office/drawing/2014/main" id="{07B0D267-B213-4D97-A86B-D16BD0A7212D}"/>
              </a:ext>
            </a:extLst>
          </p:cNvPr>
          <p:cNvSpPr>
            <a:spLocks noGrp="1"/>
          </p:cNvSpPr>
          <p:nvPr>
            <p:ph type="body" sz="quarter" idx="29"/>
          </p:nvPr>
        </p:nvSpPr>
        <p:spPr>
          <a:xfrm>
            <a:off x="571824" y="1199527"/>
            <a:ext cx="4466765" cy="313350"/>
          </a:xfrm>
        </p:spPr>
        <p:txBody>
          <a:bodyPr/>
          <a:lstStyle/>
          <a:p>
            <a:r>
              <a:rPr lang="en-US" dirty="0"/>
              <a:t> Embargo until 08:00am GMT (LONDON)</a:t>
            </a:r>
          </a:p>
        </p:txBody>
      </p:sp>
      <p:pic>
        <p:nvPicPr>
          <p:cNvPr id="11" name="Picture 10" descr="A hand holding a stopwatch&#10;&#10;Description automatically generated with low confidence">
            <a:extLst>
              <a:ext uri="{FF2B5EF4-FFF2-40B4-BE49-F238E27FC236}">
                <a16:creationId xmlns:a16="http://schemas.microsoft.com/office/drawing/2014/main" id="{3FEAEA2B-7ABF-4B81-A482-157390937002}"/>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571824" y="4008774"/>
            <a:ext cx="2743200" cy="1828343"/>
          </a:xfrm>
          <a:prstGeom prst="rect">
            <a:avLst/>
          </a:prstGeom>
        </p:spPr>
      </p:pic>
      <p:pic>
        <p:nvPicPr>
          <p:cNvPr id="10" name="Picture 9">
            <a:extLst>
              <a:ext uri="{FF2B5EF4-FFF2-40B4-BE49-F238E27FC236}">
                <a16:creationId xmlns:a16="http://schemas.microsoft.com/office/drawing/2014/main" id="{CEC513E4-E907-49B8-B38E-70BD58C73138}"/>
              </a:ext>
            </a:extLst>
          </p:cNvPr>
          <p:cNvPicPr>
            <a:picLocks noChangeAspect="1"/>
          </p:cNvPicPr>
          <p:nvPr/>
        </p:nvPicPr>
        <p:blipFill>
          <a:blip r:embed="rId7"/>
          <a:stretch>
            <a:fillRect/>
          </a:stretch>
        </p:blipFill>
        <p:spPr>
          <a:xfrm>
            <a:off x="10203884" y="1663838"/>
            <a:ext cx="1779716" cy="1409440"/>
          </a:xfrm>
          <a:prstGeom prst="rect">
            <a:avLst/>
          </a:prstGeom>
        </p:spPr>
      </p:pic>
    </p:spTree>
    <p:extLst>
      <p:ext uri="{BB962C8B-B14F-4D97-AF65-F5344CB8AC3E}">
        <p14:creationId xmlns:p14="http://schemas.microsoft.com/office/powerpoint/2010/main" val="7253858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50C153A-DE58-472E-A94A-307D88FF4679}"/>
              </a:ext>
            </a:extLst>
          </p:cNvPr>
          <p:cNvSpPr>
            <a:spLocks noGrp="1"/>
          </p:cNvSpPr>
          <p:nvPr>
            <p:ph type="body" sz="quarter" idx="14"/>
          </p:nvPr>
        </p:nvSpPr>
        <p:spPr/>
        <p:txBody>
          <a:bodyPr/>
          <a:lstStyle/>
          <a:p>
            <a:r>
              <a:rPr lang="en-US"/>
              <a:t>Communications team 	</a:t>
            </a:r>
            <a:endParaRPr lang="en-GB"/>
          </a:p>
        </p:txBody>
      </p:sp>
      <p:sp>
        <p:nvSpPr>
          <p:cNvPr id="3" name="Text Placeholder 2">
            <a:extLst>
              <a:ext uri="{FF2B5EF4-FFF2-40B4-BE49-F238E27FC236}">
                <a16:creationId xmlns:a16="http://schemas.microsoft.com/office/drawing/2014/main" id="{046C440B-E60C-45B0-B703-05A1CFAAA438}"/>
              </a:ext>
            </a:extLst>
          </p:cNvPr>
          <p:cNvSpPr>
            <a:spLocks noGrp="1"/>
          </p:cNvSpPr>
          <p:nvPr>
            <p:ph type="body" sz="quarter" idx="15"/>
          </p:nvPr>
        </p:nvSpPr>
        <p:spPr/>
        <p:txBody>
          <a:bodyPr/>
          <a:lstStyle/>
          <a:p>
            <a:r>
              <a:rPr lang="en-US"/>
              <a:t>Email: </a:t>
            </a:r>
            <a:r>
              <a:rPr lang="en-US">
                <a:hlinkClick r:id="rId2"/>
              </a:rPr>
              <a:t>ISI@clarivate.com</a:t>
            </a:r>
            <a:r>
              <a:rPr lang="en-US"/>
              <a:t> </a:t>
            </a:r>
            <a:endParaRPr lang="en-GB"/>
          </a:p>
        </p:txBody>
      </p:sp>
      <p:sp>
        <p:nvSpPr>
          <p:cNvPr id="5" name="Text Placeholder 4">
            <a:extLst>
              <a:ext uri="{FF2B5EF4-FFF2-40B4-BE49-F238E27FC236}">
                <a16:creationId xmlns:a16="http://schemas.microsoft.com/office/drawing/2014/main" id="{64FB247A-B174-4F01-9AAF-1576D6910343}"/>
              </a:ext>
            </a:extLst>
          </p:cNvPr>
          <p:cNvSpPr>
            <a:spLocks noGrp="1"/>
          </p:cNvSpPr>
          <p:nvPr>
            <p:ph type="body" sz="quarter" idx="17"/>
          </p:nvPr>
        </p:nvSpPr>
        <p:spPr/>
        <p:txBody>
          <a:bodyPr/>
          <a:lstStyle/>
          <a:p>
            <a:endParaRPr lang="en-GB"/>
          </a:p>
        </p:txBody>
      </p:sp>
      <p:sp>
        <p:nvSpPr>
          <p:cNvPr id="6" name="Text Placeholder 5">
            <a:extLst>
              <a:ext uri="{FF2B5EF4-FFF2-40B4-BE49-F238E27FC236}">
                <a16:creationId xmlns:a16="http://schemas.microsoft.com/office/drawing/2014/main" id="{4C102EE0-805B-4EE6-90AB-D20AABE076F0}"/>
              </a:ext>
            </a:extLst>
          </p:cNvPr>
          <p:cNvSpPr>
            <a:spLocks noGrp="1"/>
          </p:cNvSpPr>
          <p:nvPr>
            <p:ph type="body" sz="quarter" idx="13"/>
          </p:nvPr>
        </p:nvSpPr>
        <p:spPr/>
        <p:txBody>
          <a:bodyPr/>
          <a:lstStyle/>
          <a:p>
            <a:r>
              <a:rPr lang="en-US"/>
              <a:t>Any questions? </a:t>
            </a:r>
            <a:endParaRPr lang="en-GB"/>
          </a:p>
        </p:txBody>
      </p:sp>
    </p:spTree>
    <p:extLst>
      <p:ext uri="{BB962C8B-B14F-4D97-AF65-F5344CB8AC3E}">
        <p14:creationId xmlns:p14="http://schemas.microsoft.com/office/powerpoint/2010/main" val="15385302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4FDE8C-FB48-4A62-9580-B96B0FC82AE9}"/>
              </a:ext>
            </a:extLst>
          </p:cNvPr>
          <p:cNvSpPr>
            <a:spLocks noGrp="1"/>
          </p:cNvSpPr>
          <p:nvPr>
            <p:ph type="sldNum" sz="quarter" idx="4"/>
          </p:nvPr>
        </p:nvSpPr>
        <p:spPr/>
        <p:txBody>
          <a:bodyPr/>
          <a:lstStyle/>
          <a:p>
            <a:fld id="{ACE40072-2050-E24D-B430-547640EDA0F9}" type="slidenum">
              <a:rPr lang="en-GB" smtClean="0"/>
              <a:pPr/>
              <a:t>3</a:t>
            </a:fld>
            <a:endParaRPr lang="en-GB"/>
          </a:p>
        </p:txBody>
      </p:sp>
      <p:sp>
        <p:nvSpPr>
          <p:cNvPr id="3" name="Footer Placeholder 2">
            <a:extLst>
              <a:ext uri="{FF2B5EF4-FFF2-40B4-BE49-F238E27FC236}">
                <a16:creationId xmlns:a16="http://schemas.microsoft.com/office/drawing/2014/main" id="{25C0ABD0-38BA-40E1-861E-33FBEA0576A0}"/>
              </a:ext>
            </a:extLst>
          </p:cNvPr>
          <p:cNvSpPr>
            <a:spLocks noGrp="1"/>
          </p:cNvSpPr>
          <p:nvPr>
            <p:ph type="ftr" sz="quarter" idx="3"/>
          </p:nvPr>
        </p:nvSpPr>
        <p:spPr/>
        <p:txBody>
          <a:bodyPr/>
          <a:lstStyle/>
          <a:p>
            <a:r>
              <a:rPr lang="en-GB"/>
              <a:t> </a:t>
            </a:r>
          </a:p>
        </p:txBody>
      </p:sp>
      <p:sp>
        <p:nvSpPr>
          <p:cNvPr id="4" name="Title 3">
            <a:extLst>
              <a:ext uri="{FF2B5EF4-FFF2-40B4-BE49-F238E27FC236}">
                <a16:creationId xmlns:a16="http://schemas.microsoft.com/office/drawing/2014/main" id="{F7027FD1-573B-4C1E-89FF-1DDFAC86511E}"/>
              </a:ext>
            </a:extLst>
          </p:cNvPr>
          <p:cNvSpPr>
            <a:spLocks noGrp="1"/>
          </p:cNvSpPr>
          <p:nvPr>
            <p:ph type="title"/>
          </p:nvPr>
        </p:nvSpPr>
        <p:spPr/>
        <p:txBody>
          <a:bodyPr/>
          <a:lstStyle/>
          <a:p>
            <a:r>
              <a:rPr lang="en-GB"/>
              <a:t>What is a Highly Cited Researcher</a:t>
            </a:r>
            <a:r>
              <a:rPr lang="en-GB">
                <a:latin typeface="Calibri" panose="020F0502020204030204" pitchFamily="34" charset="0"/>
                <a:cs typeface="Calibri" panose="020F0502020204030204" pitchFamily="34" charset="0"/>
              </a:rPr>
              <a:t>™</a:t>
            </a:r>
            <a:r>
              <a:rPr lang="en-GB"/>
              <a:t>?</a:t>
            </a:r>
            <a:endParaRPr lang="en-US"/>
          </a:p>
        </p:txBody>
      </p:sp>
      <p:sp>
        <p:nvSpPr>
          <p:cNvPr id="5" name="TextBox 4">
            <a:extLst>
              <a:ext uri="{FF2B5EF4-FFF2-40B4-BE49-F238E27FC236}">
                <a16:creationId xmlns:a16="http://schemas.microsoft.com/office/drawing/2014/main" id="{1784C3F9-DE7C-4065-AECA-D2A49C6B920B}"/>
              </a:ext>
            </a:extLst>
          </p:cNvPr>
          <p:cNvSpPr txBox="1"/>
          <p:nvPr/>
        </p:nvSpPr>
        <p:spPr>
          <a:xfrm>
            <a:off x="4230834" y="386499"/>
            <a:ext cx="6270625" cy="5909310"/>
          </a:xfrm>
          <a:prstGeom prst="rect">
            <a:avLst/>
          </a:prstGeom>
          <a:solidFill>
            <a:schemeClr val="accent1"/>
          </a:solidFill>
        </p:spPr>
        <p:txBody>
          <a:bodyPr wrap="square" rtlCol="0">
            <a:spAutoFit/>
          </a:bodyPr>
          <a:lstStyle/>
          <a:p>
            <a:pPr marL="342900" indent="-342900">
              <a:buFont typeface="Arial" panose="020B0604020202020204" pitchFamily="34" charset="0"/>
              <a:buChar char="•"/>
            </a:pPr>
            <a:r>
              <a:rPr lang="en-US" sz="2000">
                <a:solidFill>
                  <a:schemeClr val="tx2"/>
                </a:solidFill>
                <a:latin typeface="Calibri Light" panose="020F0302020204030204" pitchFamily="34" charset="0"/>
                <a:cs typeface="Calibri Light" panose="020F0302020204030204" pitchFamily="34" charset="0"/>
              </a:rPr>
              <a:t>An individual who has demonstrated </a:t>
            </a:r>
            <a:r>
              <a:rPr lang="en-US" sz="2000" b="1" u="sng">
                <a:solidFill>
                  <a:schemeClr val="tx2"/>
                </a:solidFill>
                <a:latin typeface="Calibri Light" panose="020F0302020204030204" pitchFamily="34" charset="0"/>
                <a:cs typeface="Calibri Light" panose="020F0302020204030204" pitchFamily="34" charset="0"/>
              </a:rPr>
              <a:t>significant and broad </a:t>
            </a:r>
            <a:r>
              <a:rPr lang="en-US" sz="2000">
                <a:solidFill>
                  <a:schemeClr val="tx2"/>
                </a:solidFill>
                <a:latin typeface="Calibri Light" panose="020F0302020204030204" pitchFamily="34" charset="0"/>
                <a:cs typeface="Calibri Light" panose="020F0302020204030204" pitchFamily="34" charset="0"/>
              </a:rPr>
              <a:t>influence on their field or fields of research.</a:t>
            </a:r>
          </a:p>
          <a:p>
            <a:pPr marL="342900" indent="-342900">
              <a:buFont typeface="Arial" panose="020B0604020202020204" pitchFamily="34" charset="0"/>
              <a:buChar char="•"/>
            </a:pPr>
            <a:endParaRPr lang="en-US" sz="2000">
              <a:solidFill>
                <a:schemeClr val="tx2"/>
              </a:solidFill>
              <a:latin typeface="Calibri Light" panose="020F0302020204030204" pitchFamily="34" charset="0"/>
              <a:cs typeface="Calibri Light" panose="020F0302020204030204" pitchFamily="34" charset="0"/>
            </a:endParaRPr>
          </a:p>
          <a:p>
            <a:pPr marL="342900" indent="-342900">
              <a:buFont typeface="Arial" panose="020B0604020202020204" pitchFamily="34" charset="0"/>
              <a:buChar char="•"/>
            </a:pPr>
            <a:r>
              <a:rPr lang="en-US" sz="2000">
                <a:solidFill>
                  <a:schemeClr val="tx2"/>
                </a:solidFill>
                <a:latin typeface="Calibri Light" panose="020F0302020204030204" pitchFamily="34" charset="0"/>
                <a:cs typeface="Calibri Light" panose="020F0302020204030204" pitchFamily="34" charset="0"/>
              </a:rPr>
              <a:t>Influence reflected in their publication of multiple highly cited papers over a decade  (2010 – 2020)</a:t>
            </a:r>
          </a:p>
          <a:p>
            <a:pPr marL="342900" indent="-342900">
              <a:buFont typeface="Arial" panose="020B0604020202020204" pitchFamily="34" charset="0"/>
              <a:buChar char="•"/>
            </a:pPr>
            <a:endParaRPr lang="en-US" sz="2000">
              <a:solidFill>
                <a:schemeClr val="tx2"/>
              </a:solidFill>
              <a:latin typeface="Calibri Light" panose="020F0302020204030204" pitchFamily="34" charset="0"/>
              <a:cs typeface="Calibri Light" panose="020F0302020204030204" pitchFamily="34" charset="0"/>
            </a:endParaRPr>
          </a:p>
          <a:p>
            <a:pPr marL="342900" indent="-342900">
              <a:buFont typeface="Arial" panose="020B0604020202020204" pitchFamily="34" charset="0"/>
              <a:buChar char="•"/>
            </a:pPr>
            <a:r>
              <a:rPr lang="en-US" sz="2000">
                <a:solidFill>
                  <a:schemeClr val="tx2"/>
                </a:solidFill>
                <a:latin typeface="Calibri Light" panose="020F0302020204030204" pitchFamily="34" charset="0"/>
                <a:cs typeface="Calibri Light" panose="020F0302020204030204" pitchFamily="34" charset="0"/>
              </a:rPr>
              <a:t>These highly cited papers rank in the top 1% by citations for field and publication year in the Web of Science</a:t>
            </a:r>
            <a:r>
              <a:rPr lang="en-US" sz="2000">
                <a:solidFill>
                  <a:schemeClr val="tx2"/>
                </a:solidFill>
                <a:latin typeface="Calibri" panose="020F0502020204030204" pitchFamily="34" charset="0"/>
                <a:cs typeface="Calibri" panose="020F0502020204030204" pitchFamily="34" charset="0"/>
              </a:rPr>
              <a:t>™</a:t>
            </a:r>
            <a:r>
              <a:rPr lang="en-US" sz="2000">
                <a:solidFill>
                  <a:schemeClr val="tx2"/>
                </a:solidFill>
                <a:latin typeface="Calibri Light" panose="020F0302020204030204" pitchFamily="34" charset="0"/>
                <a:cs typeface="Calibri Light" panose="020F0302020204030204" pitchFamily="34" charset="0"/>
              </a:rPr>
              <a:t> citation index</a:t>
            </a:r>
          </a:p>
          <a:p>
            <a:pPr marL="342900" indent="-342900">
              <a:buFont typeface="Arial" panose="020B0604020202020204" pitchFamily="34" charset="0"/>
              <a:buChar char="•"/>
            </a:pPr>
            <a:endParaRPr lang="en-US" sz="2000">
              <a:solidFill>
                <a:schemeClr val="tx2"/>
              </a:solidFill>
              <a:latin typeface="Calibri Light" panose="020F0302020204030204" pitchFamily="34" charset="0"/>
              <a:cs typeface="Calibri Light" panose="020F0302020204030204" pitchFamily="34" charset="0"/>
            </a:endParaRPr>
          </a:p>
          <a:p>
            <a:pPr marL="342900" indent="-342900">
              <a:buFont typeface="Arial" panose="020B0604020202020204" pitchFamily="34" charset="0"/>
              <a:buChar char="•"/>
            </a:pPr>
            <a:r>
              <a:rPr lang="en-US" sz="2000">
                <a:solidFill>
                  <a:schemeClr val="tx2"/>
                </a:solidFill>
                <a:latin typeface="Calibri Light" panose="020F0302020204030204" pitchFamily="34" charset="0"/>
                <a:cs typeface="Calibri Light" panose="020F0302020204030204" pitchFamily="34" charset="0"/>
              </a:rPr>
              <a:t>Of the world’s population of scientists and social scientists these individuals are 1 in1,000</a:t>
            </a:r>
          </a:p>
          <a:p>
            <a:pPr marL="342900" indent="-342900">
              <a:buFont typeface="Arial" panose="020B0604020202020204" pitchFamily="34" charset="0"/>
              <a:buChar char="•"/>
            </a:pPr>
            <a:endParaRPr lang="en-US" sz="2000">
              <a:solidFill>
                <a:schemeClr val="tx2"/>
              </a:solidFill>
              <a:latin typeface="Calibri Light" panose="020F0302020204030204" pitchFamily="34" charset="0"/>
              <a:cs typeface="Calibri Light" panose="020F0302020204030204" pitchFamily="34" charset="0"/>
            </a:endParaRPr>
          </a:p>
          <a:p>
            <a:pPr marL="342900" indent="-342900">
              <a:buFont typeface="Arial" panose="020B0604020202020204" pitchFamily="34" charset="0"/>
              <a:buChar char="•"/>
            </a:pPr>
            <a:r>
              <a:rPr lang="en-US" sz="2000">
                <a:solidFill>
                  <a:schemeClr val="tx2"/>
                </a:solidFill>
                <a:latin typeface="Calibri Light" panose="020F0302020204030204" pitchFamily="34" charset="0"/>
                <a:cs typeface="Calibri Light" panose="020F0302020204030204" pitchFamily="34" charset="0"/>
              </a:rPr>
              <a:t>The program does not rank people in any order</a:t>
            </a:r>
          </a:p>
          <a:p>
            <a:pPr marL="342900" indent="-342900">
              <a:buFont typeface="Arial" panose="020B0604020202020204" pitchFamily="34" charset="0"/>
              <a:buChar char="•"/>
            </a:pPr>
            <a:endParaRPr lang="en-US" sz="2000">
              <a:solidFill>
                <a:schemeClr val="tx2"/>
              </a:solidFill>
              <a:latin typeface="Calibri Light" panose="020F0302020204030204" pitchFamily="34" charset="0"/>
              <a:cs typeface="Calibri Light" panose="020F0302020204030204" pitchFamily="34" charset="0"/>
            </a:endParaRPr>
          </a:p>
          <a:p>
            <a:pPr marL="342900" indent="-342900">
              <a:buFont typeface="Arial" panose="020B0604020202020204" pitchFamily="34" charset="0"/>
              <a:buChar char="•"/>
            </a:pPr>
            <a:r>
              <a:rPr lang="en-US" sz="2000">
                <a:solidFill>
                  <a:schemeClr val="tx2"/>
                </a:solidFill>
                <a:latin typeface="Calibri Light" panose="020F0302020204030204" pitchFamily="34" charset="0"/>
                <a:cs typeface="Calibri Light" panose="020F0302020204030204" pitchFamily="34" charset="0"/>
              </a:rPr>
              <a:t>We do not claim that these are ‘the best researchers in each country’ – only that they demonstrate exceptional impact in their field of research</a:t>
            </a:r>
          </a:p>
          <a:p>
            <a:endParaRPr lang="en-GB"/>
          </a:p>
        </p:txBody>
      </p:sp>
      <p:pic>
        <p:nvPicPr>
          <p:cNvPr id="8" name="Picture 14" descr="Graphical user interface, text, application&#10;&#10;Description automatically generated">
            <a:extLst>
              <a:ext uri="{FF2B5EF4-FFF2-40B4-BE49-F238E27FC236}">
                <a16:creationId xmlns:a16="http://schemas.microsoft.com/office/drawing/2014/main" id="{C6649133-882E-4F60-ABE9-1A1FFB2AB740}"/>
              </a:ext>
            </a:extLst>
          </p:cNvPr>
          <p:cNvPicPr>
            <a:picLocks noChangeAspect="1"/>
          </p:cNvPicPr>
          <p:nvPr/>
        </p:nvPicPr>
        <p:blipFill>
          <a:blip r:embed="rId3"/>
          <a:stretch>
            <a:fillRect/>
          </a:stretch>
        </p:blipFill>
        <p:spPr>
          <a:xfrm>
            <a:off x="10810494" y="386499"/>
            <a:ext cx="1275684" cy="1975442"/>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ADDF6DD8-0FCB-49AA-A160-C5B90EADC726}"/>
              </a:ext>
            </a:extLst>
          </p:cNvPr>
          <p:cNvPicPr>
            <a:picLocks noChangeAspect="1"/>
          </p:cNvPicPr>
          <p:nvPr/>
        </p:nvPicPr>
        <p:blipFill>
          <a:blip r:embed="rId4"/>
          <a:stretch>
            <a:fillRect/>
          </a:stretch>
        </p:blipFill>
        <p:spPr>
          <a:xfrm>
            <a:off x="50145" y="2160811"/>
            <a:ext cx="3985747" cy="2360685"/>
          </a:xfrm>
          <a:prstGeom prst="rect">
            <a:avLst/>
          </a:prstGeom>
        </p:spPr>
      </p:pic>
    </p:spTree>
    <p:extLst>
      <p:ext uri="{BB962C8B-B14F-4D97-AF65-F5344CB8AC3E}">
        <p14:creationId xmlns:p14="http://schemas.microsoft.com/office/powerpoint/2010/main" val="27046524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4FA6CBD-D3CC-4F32-AE2F-D7F6A20DE8A5}"/>
              </a:ext>
            </a:extLst>
          </p:cNvPr>
          <p:cNvSpPr>
            <a:spLocks noGrp="1"/>
          </p:cNvSpPr>
          <p:nvPr>
            <p:ph type="sldNum" sz="quarter" idx="4"/>
          </p:nvPr>
        </p:nvSpPr>
        <p:spPr/>
        <p:txBody>
          <a:bodyPr/>
          <a:lstStyle/>
          <a:p>
            <a:fld id="{ACE40072-2050-E24D-B430-547640EDA0F9}" type="slidenum">
              <a:rPr lang="en-GB" smtClean="0"/>
              <a:pPr/>
              <a:t>4</a:t>
            </a:fld>
            <a:endParaRPr lang="en-GB"/>
          </a:p>
        </p:txBody>
      </p:sp>
      <p:sp>
        <p:nvSpPr>
          <p:cNvPr id="3" name="Footer Placeholder 2">
            <a:extLst>
              <a:ext uri="{FF2B5EF4-FFF2-40B4-BE49-F238E27FC236}">
                <a16:creationId xmlns:a16="http://schemas.microsoft.com/office/drawing/2014/main" id="{8D9C5E37-1DCC-434C-ABCE-EE5C046FEAD1}"/>
              </a:ext>
            </a:extLst>
          </p:cNvPr>
          <p:cNvSpPr>
            <a:spLocks noGrp="1"/>
          </p:cNvSpPr>
          <p:nvPr>
            <p:ph type="ftr" sz="quarter" idx="3"/>
          </p:nvPr>
        </p:nvSpPr>
        <p:spPr>
          <a:xfrm>
            <a:off x="4781141" y="6442047"/>
            <a:ext cx="4114800" cy="180811"/>
          </a:xfrm>
        </p:spPr>
        <p:txBody>
          <a:bodyPr/>
          <a:lstStyle/>
          <a:p>
            <a:pPr algn="l"/>
            <a:r>
              <a:rPr lang="en-GB" sz="1050"/>
              <a:t>1. The late Robert K Merton, The C20th’s leading sociologist of science </a:t>
            </a:r>
          </a:p>
        </p:txBody>
      </p:sp>
      <p:sp>
        <p:nvSpPr>
          <p:cNvPr id="4" name="Title 3">
            <a:extLst>
              <a:ext uri="{FF2B5EF4-FFF2-40B4-BE49-F238E27FC236}">
                <a16:creationId xmlns:a16="http://schemas.microsoft.com/office/drawing/2014/main" id="{C061C99B-5163-4EFF-80BB-BEF400846C9F}"/>
              </a:ext>
            </a:extLst>
          </p:cNvPr>
          <p:cNvSpPr>
            <a:spLocks noGrp="1"/>
          </p:cNvSpPr>
          <p:nvPr>
            <p:ph type="title"/>
          </p:nvPr>
        </p:nvSpPr>
        <p:spPr/>
        <p:txBody>
          <a:bodyPr/>
          <a:lstStyle/>
          <a:p>
            <a:r>
              <a:rPr lang="en-GB"/>
              <a:t>How are they chosen?</a:t>
            </a:r>
            <a:endParaRPr lang="en-US"/>
          </a:p>
        </p:txBody>
      </p:sp>
      <p:sp>
        <p:nvSpPr>
          <p:cNvPr id="5" name="Text Placeholder 4">
            <a:extLst>
              <a:ext uri="{FF2B5EF4-FFF2-40B4-BE49-F238E27FC236}">
                <a16:creationId xmlns:a16="http://schemas.microsoft.com/office/drawing/2014/main" id="{69327555-D1E8-4014-B2F9-7E2858922785}"/>
              </a:ext>
            </a:extLst>
          </p:cNvPr>
          <p:cNvSpPr>
            <a:spLocks noGrp="1"/>
          </p:cNvSpPr>
          <p:nvPr>
            <p:ph type="body" sz="quarter" idx="34"/>
          </p:nvPr>
        </p:nvSpPr>
        <p:spPr>
          <a:xfrm>
            <a:off x="4544785" y="816950"/>
            <a:ext cx="7304708" cy="5442447"/>
          </a:xfrm>
        </p:spPr>
        <p:txBody>
          <a:bodyPr vert="horz" lIns="0" tIns="0" rIns="0" bIns="0" rtlCol="0" anchor="t">
            <a:normAutofit fontScale="70000" lnSpcReduction="20000"/>
          </a:bodyPr>
          <a:lstStyle/>
          <a:p>
            <a:pPr marL="359410" indent="-359410"/>
            <a:r>
              <a:rPr lang="en-GB" dirty="0"/>
              <a:t>We use citation analysis to identify research influence. </a:t>
            </a:r>
          </a:p>
          <a:p>
            <a:pPr marL="359410" indent="-359410"/>
            <a:r>
              <a:rPr lang="en-GB" dirty="0"/>
              <a:t>A citation is a pellet of peer recognition</a:t>
            </a:r>
            <a:r>
              <a:rPr lang="en-GB" baseline="30000" dirty="0"/>
              <a:t>1, </a:t>
            </a:r>
            <a:r>
              <a:rPr lang="en-GB" dirty="0"/>
              <a:t>or a repayment of intellectual debt to others and an essential part of normative </a:t>
            </a:r>
            <a:r>
              <a:rPr lang="en-GB" dirty="0" err="1"/>
              <a:t>behavior</a:t>
            </a:r>
            <a:r>
              <a:rPr lang="en-GB" dirty="0"/>
              <a:t> among researchers</a:t>
            </a:r>
            <a:r>
              <a:rPr lang="en-GB" baseline="30000" dirty="0"/>
              <a:t>. </a:t>
            </a:r>
            <a:r>
              <a:rPr lang="en-GB" dirty="0"/>
              <a:t> </a:t>
            </a:r>
          </a:p>
          <a:p>
            <a:pPr marL="359410" indent="-359410"/>
            <a:r>
              <a:rPr lang="en-GB" dirty="0"/>
              <a:t>We identify authors of highly cited papers. Quantitative analysis of top 1% cited papers and their authors across 21 fields of sciences and social sciences limited to the square root of the population represented as indexed in the Web of Science Core Collection for 11 years (2010 – 2020), Square root is often used to represent the elite of a population (Rousseau’s Law). </a:t>
            </a:r>
            <a:endParaRPr lang="en-GB" dirty="0">
              <a:cs typeface="Calibri"/>
            </a:endParaRPr>
          </a:p>
          <a:p>
            <a:pPr marL="359410" indent="-359410"/>
            <a:r>
              <a:rPr lang="en-US" dirty="0"/>
              <a:t>Using our InCites analytics tool data are derived from the ESI database</a:t>
            </a:r>
          </a:p>
          <a:p>
            <a:pPr marL="359410" indent="-359410"/>
            <a:r>
              <a:rPr lang="en-US" dirty="0">
                <a:cs typeface="Calibri"/>
              </a:rPr>
              <a:t>Crossfield category – </a:t>
            </a:r>
            <a:r>
              <a:rPr lang="en-US" sz="2900" dirty="0">
                <a:effectLst/>
                <a:ea typeface="Times New Roman" panose="02020603050405020304" pitchFamily="18" charset="0"/>
              </a:rPr>
              <a:t>contribute an equivalent number of highly cited papers in several fields as those selected in one or more ESI fields. It also </a:t>
            </a:r>
            <a:r>
              <a:rPr lang="en-US" sz="2900" dirty="0">
                <a:cs typeface="Calibri"/>
              </a:rPr>
              <a:t>recognizes </a:t>
            </a:r>
            <a:r>
              <a:rPr lang="en-US" dirty="0">
                <a:cs typeface="Calibri"/>
              </a:rPr>
              <a:t>early and mid-career researchers</a:t>
            </a:r>
          </a:p>
          <a:p>
            <a:pPr marL="359410" indent="-359410"/>
            <a:r>
              <a:rPr lang="en-US" dirty="0">
                <a:cs typeface="Calibri"/>
              </a:rPr>
              <a:t>The threshold differs by field, from Clinical Medicine to Pharmacology and Toxicology </a:t>
            </a:r>
          </a:p>
        </p:txBody>
      </p:sp>
      <p:sp>
        <p:nvSpPr>
          <p:cNvPr id="7" name="Text Placeholder 6">
            <a:extLst>
              <a:ext uri="{FF2B5EF4-FFF2-40B4-BE49-F238E27FC236}">
                <a16:creationId xmlns:a16="http://schemas.microsoft.com/office/drawing/2014/main" id="{9F243955-4C6A-4607-8B6B-49B6CB266C72}"/>
              </a:ext>
            </a:extLst>
          </p:cNvPr>
          <p:cNvSpPr>
            <a:spLocks noGrp="1"/>
          </p:cNvSpPr>
          <p:nvPr>
            <p:ph type="body" sz="quarter" idx="29"/>
          </p:nvPr>
        </p:nvSpPr>
        <p:spPr/>
        <p:txBody>
          <a:bodyPr/>
          <a:lstStyle/>
          <a:p>
            <a:r>
              <a:rPr lang="en-GB"/>
              <a:t> </a:t>
            </a:r>
            <a:endParaRPr lang="en-US"/>
          </a:p>
        </p:txBody>
      </p:sp>
      <p:pic>
        <p:nvPicPr>
          <p:cNvPr id="11" name="Picture 10">
            <a:extLst>
              <a:ext uri="{FF2B5EF4-FFF2-40B4-BE49-F238E27FC236}">
                <a16:creationId xmlns:a16="http://schemas.microsoft.com/office/drawing/2014/main" id="{8D8425FE-D6E6-4F65-A8ED-5695733CC3F1}"/>
              </a:ext>
            </a:extLst>
          </p:cNvPr>
          <p:cNvPicPr>
            <a:picLocks noChangeAspect="1"/>
          </p:cNvPicPr>
          <p:nvPr/>
        </p:nvPicPr>
        <p:blipFill>
          <a:blip r:embed="rId3"/>
          <a:stretch>
            <a:fillRect/>
          </a:stretch>
        </p:blipFill>
        <p:spPr>
          <a:xfrm>
            <a:off x="168982" y="1816785"/>
            <a:ext cx="3807676" cy="4158276"/>
          </a:xfrm>
          <a:prstGeom prst="rect">
            <a:avLst/>
          </a:prstGeom>
        </p:spPr>
      </p:pic>
    </p:spTree>
    <p:extLst>
      <p:ext uri="{BB962C8B-B14F-4D97-AF65-F5344CB8AC3E}">
        <p14:creationId xmlns:p14="http://schemas.microsoft.com/office/powerpoint/2010/main" val="36027661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1C02A85-40D1-44A8-8771-AA220D0A9BBC}"/>
              </a:ext>
            </a:extLst>
          </p:cNvPr>
          <p:cNvSpPr>
            <a:spLocks noGrp="1"/>
          </p:cNvSpPr>
          <p:nvPr>
            <p:ph type="sldNum" sz="quarter" idx="4"/>
          </p:nvPr>
        </p:nvSpPr>
        <p:spPr/>
        <p:txBody>
          <a:bodyPr/>
          <a:lstStyle/>
          <a:p>
            <a:fld id="{ACE40072-2050-E24D-B430-547640EDA0F9}" type="slidenum">
              <a:rPr lang="en-GB" smtClean="0"/>
              <a:pPr/>
              <a:t>5</a:t>
            </a:fld>
            <a:endParaRPr lang="en-GB"/>
          </a:p>
        </p:txBody>
      </p:sp>
      <p:sp>
        <p:nvSpPr>
          <p:cNvPr id="3" name="Footer Placeholder 2">
            <a:extLst>
              <a:ext uri="{FF2B5EF4-FFF2-40B4-BE49-F238E27FC236}">
                <a16:creationId xmlns:a16="http://schemas.microsoft.com/office/drawing/2014/main" id="{0495C797-6685-4E12-89D3-AE197D3C1924}"/>
              </a:ext>
            </a:extLst>
          </p:cNvPr>
          <p:cNvSpPr>
            <a:spLocks noGrp="1"/>
          </p:cNvSpPr>
          <p:nvPr>
            <p:ph type="ftr" sz="quarter" idx="3"/>
          </p:nvPr>
        </p:nvSpPr>
        <p:spPr/>
        <p:txBody>
          <a:bodyPr/>
          <a:lstStyle/>
          <a:p>
            <a:r>
              <a:rPr lang="en-GB" dirty="0"/>
              <a:t> </a:t>
            </a:r>
          </a:p>
        </p:txBody>
      </p:sp>
      <p:sp>
        <p:nvSpPr>
          <p:cNvPr id="4" name="Title 3">
            <a:extLst>
              <a:ext uri="{FF2B5EF4-FFF2-40B4-BE49-F238E27FC236}">
                <a16:creationId xmlns:a16="http://schemas.microsoft.com/office/drawing/2014/main" id="{986FBB47-4BBB-4561-BB8F-F96A771E7F71}"/>
              </a:ext>
            </a:extLst>
          </p:cNvPr>
          <p:cNvSpPr>
            <a:spLocks noGrp="1"/>
          </p:cNvSpPr>
          <p:nvPr>
            <p:ph type="title"/>
          </p:nvPr>
        </p:nvSpPr>
        <p:spPr>
          <a:xfrm>
            <a:off x="494492" y="777773"/>
            <a:ext cx="3267884" cy="395878"/>
          </a:xfrm>
        </p:spPr>
        <p:txBody>
          <a:bodyPr/>
          <a:lstStyle/>
          <a:p>
            <a:r>
              <a:rPr lang="en-GB"/>
              <a:t>Why does it matter? </a:t>
            </a:r>
            <a:endParaRPr lang="en-US"/>
          </a:p>
        </p:txBody>
      </p:sp>
      <p:sp>
        <p:nvSpPr>
          <p:cNvPr id="7" name="Text Placeholder 6">
            <a:extLst>
              <a:ext uri="{FF2B5EF4-FFF2-40B4-BE49-F238E27FC236}">
                <a16:creationId xmlns:a16="http://schemas.microsoft.com/office/drawing/2014/main" id="{C7682B5B-7A10-41E1-9F30-4756C0208662}"/>
              </a:ext>
            </a:extLst>
          </p:cNvPr>
          <p:cNvSpPr>
            <a:spLocks noGrp="1"/>
          </p:cNvSpPr>
          <p:nvPr>
            <p:ph type="body" sz="quarter" idx="29"/>
          </p:nvPr>
        </p:nvSpPr>
        <p:spPr/>
        <p:txBody>
          <a:bodyPr/>
          <a:lstStyle/>
          <a:p>
            <a:r>
              <a:rPr lang="en-GB"/>
              <a:t>    </a:t>
            </a:r>
            <a:endParaRPr lang="en-US"/>
          </a:p>
        </p:txBody>
      </p:sp>
      <p:pic>
        <p:nvPicPr>
          <p:cNvPr id="10" name="Picture 9">
            <a:extLst>
              <a:ext uri="{FF2B5EF4-FFF2-40B4-BE49-F238E27FC236}">
                <a16:creationId xmlns:a16="http://schemas.microsoft.com/office/drawing/2014/main" id="{4847C5B8-9F43-4714-8DA0-BE358F82062E}"/>
              </a:ext>
            </a:extLst>
          </p:cNvPr>
          <p:cNvPicPr>
            <a:picLocks noChangeAspect="1"/>
          </p:cNvPicPr>
          <p:nvPr/>
        </p:nvPicPr>
        <p:blipFill>
          <a:blip r:embed="rId3"/>
          <a:stretch>
            <a:fillRect/>
          </a:stretch>
        </p:blipFill>
        <p:spPr>
          <a:xfrm>
            <a:off x="494492" y="1343129"/>
            <a:ext cx="3267884" cy="1060395"/>
          </a:xfrm>
          <a:prstGeom prst="rect">
            <a:avLst/>
          </a:prstGeom>
        </p:spPr>
      </p:pic>
      <p:sp>
        <p:nvSpPr>
          <p:cNvPr id="12" name="Text Placeholder 11">
            <a:extLst>
              <a:ext uri="{FF2B5EF4-FFF2-40B4-BE49-F238E27FC236}">
                <a16:creationId xmlns:a16="http://schemas.microsoft.com/office/drawing/2014/main" id="{BD5743A0-E8DB-4917-BCCF-D16B48ECCF86}"/>
              </a:ext>
            </a:extLst>
          </p:cNvPr>
          <p:cNvSpPr>
            <a:spLocks noGrp="1"/>
          </p:cNvSpPr>
          <p:nvPr>
            <p:ph type="body" sz="quarter" idx="34"/>
          </p:nvPr>
        </p:nvSpPr>
        <p:spPr>
          <a:xfrm>
            <a:off x="4476732" y="644869"/>
            <a:ext cx="7143444" cy="5568262"/>
          </a:xfrm>
        </p:spPr>
        <p:txBody>
          <a:bodyPr>
            <a:normAutofit fontScale="77500" lnSpcReduction="20000"/>
          </a:bodyPr>
          <a:lstStyle/>
          <a:p>
            <a:r>
              <a:rPr lang="en-GB" dirty="0">
                <a:solidFill>
                  <a:schemeClr val="tx1"/>
                </a:solidFill>
              </a:rPr>
              <a:t>Talent </a:t>
            </a:r>
            <a:r>
              <a:rPr lang="en-US" dirty="0"/>
              <a:t>outpaces other capacities such as access to funding and facilities</a:t>
            </a:r>
          </a:p>
          <a:p>
            <a:r>
              <a:rPr lang="en-US" dirty="0"/>
              <a:t>The list helps identify that small fraction of the researcher population that contributes disproportionately to extending the frontiers of knowledge and gaining for society innovations that make the world healthier, richer, more sustainable and more secure. </a:t>
            </a:r>
          </a:p>
          <a:p>
            <a:r>
              <a:rPr lang="en-GB" dirty="0"/>
              <a:t>National research assessment and policy: </a:t>
            </a:r>
            <a:r>
              <a:rPr lang="en-US" dirty="0"/>
              <a:t>Recognition and support of the scientific elite, both fully formed and incipient, is important for a nation or an institution's plans for efficient and accelerated advancement.</a:t>
            </a:r>
          </a:p>
          <a:p>
            <a:r>
              <a:rPr lang="en-GB" dirty="0">
                <a:solidFill>
                  <a:schemeClr val="tx1"/>
                </a:solidFill>
              </a:rPr>
              <a:t>Talent: the list is used for promotion and tenure and to identify and attract new talent as bibliometric assessment is used as an evaluative indicator in many  institutions. </a:t>
            </a:r>
          </a:p>
          <a:p>
            <a:endParaRPr lang="en-GB" dirty="0"/>
          </a:p>
        </p:txBody>
      </p:sp>
      <p:sp>
        <p:nvSpPr>
          <p:cNvPr id="13" name="TextBox 12">
            <a:extLst>
              <a:ext uri="{FF2B5EF4-FFF2-40B4-BE49-F238E27FC236}">
                <a16:creationId xmlns:a16="http://schemas.microsoft.com/office/drawing/2014/main" id="{9D158345-1861-4906-B4F9-10D0D63D9F14}"/>
              </a:ext>
            </a:extLst>
          </p:cNvPr>
          <p:cNvSpPr txBox="1"/>
          <p:nvPr/>
        </p:nvSpPr>
        <p:spPr>
          <a:xfrm>
            <a:off x="374712" y="2708960"/>
            <a:ext cx="3642084" cy="2954655"/>
          </a:xfrm>
          <a:prstGeom prst="rect">
            <a:avLst/>
          </a:prstGeom>
          <a:noFill/>
        </p:spPr>
        <p:txBody>
          <a:bodyPr wrap="square" rtlCol="0">
            <a:spAutoFit/>
          </a:bodyPr>
          <a:lstStyle/>
          <a:p>
            <a:r>
              <a:rPr lang="en-ZA" sz="1600" i="1">
                <a:solidFill>
                  <a:schemeClr val="bg1"/>
                </a:solidFill>
                <a:effectLst/>
                <a:latin typeface="Calibri" panose="020F0502020204030204" pitchFamily="34" charset="0"/>
                <a:ea typeface="Calibri" panose="020F0502020204030204" pitchFamily="34" charset="0"/>
              </a:rPr>
              <a:t>“At Wits…. we strive to achieve impact through quality research. Being a highly cited researcher means that an academic’s published research is making an impact in the peer community.  Thus, sharing information about our highly cited researchers encourages others to strive for greater quality and impact.” </a:t>
            </a:r>
          </a:p>
          <a:p>
            <a:endParaRPr lang="en-GB" sz="1600">
              <a:solidFill>
                <a:schemeClr val="bg1"/>
              </a:solidFill>
              <a:effectLst/>
              <a:latin typeface="Calibri" panose="020F0502020204030204" pitchFamily="34" charset="0"/>
              <a:ea typeface="Calibri" panose="020F0502020204030204" pitchFamily="34" charset="0"/>
            </a:endParaRPr>
          </a:p>
          <a:p>
            <a:r>
              <a:rPr lang="en-US" sz="1400">
                <a:solidFill>
                  <a:schemeClr val="bg1"/>
                </a:solidFill>
                <a:effectLst/>
                <a:latin typeface="Calibri" panose="020F0502020204030204" pitchFamily="34" charset="0"/>
                <a:ea typeface="Calibri" panose="020F0502020204030204" pitchFamily="34" charset="0"/>
              </a:rPr>
              <a:t>Dr Robin Drennan, Director: Research and Innovation at the University of the Witwatersrand</a:t>
            </a:r>
            <a:endParaRPr lang="en-GB" sz="1400"/>
          </a:p>
        </p:txBody>
      </p:sp>
    </p:spTree>
    <p:extLst>
      <p:ext uri="{BB962C8B-B14F-4D97-AF65-F5344CB8AC3E}">
        <p14:creationId xmlns:p14="http://schemas.microsoft.com/office/powerpoint/2010/main" val="41618236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1C02A85-40D1-44A8-8771-AA220D0A9BBC}"/>
              </a:ext>
            </a:extLst>
          </p:cNvPr>
          <p:cNvSpPr>
            <a:spLocks noGrp="1"/>
          </p:cNvSpPr>
          <p:nvPr>
            <p:ph type="sldNum" sz="quarter" idx="4"/>
          </p:nvPr>
        </p:nvSpPr>
        <p:spPr/>
        <p:txBody>
          <a:bodyPr/>
          <a:lstStyle/>
          <a:p>
            <a:fld id="{ACE40072-2050-E24D-B430-547640EDA0F9}" type="slidenum">
              <a:rPr lang="en-GB" smtClean="0"/>
              <a:pPr/>
              <a:t>6</a:t>
            </a:fld>
            <a:endParaRPr lang="en-GB"/>
          </a:p>
        </p:txBody>
      </p:sp>
      <p:sp>
        <p:nvSpPr>
          <p:cNvPr id="3" name="Footer Placeholder 2">
            <a:extLst>
              <a:ext uri="{FF2B5EF4-FFF2-40B4-BE49-F238E27FC236}">
                <a16:creationId xmlns:a16="http://schemas.microsoft.com/office/drawing/2014/main" id="{0495C797-6685-4E12-89D3-AE197D3C1924}"/>
              </a:ext>
            </a:extLst>
          </p:cNvPr>
          <p:cNvSpPr>
            <a:spLocks noGrp="1"/>
          </p:cNvSpPr>
          <p:nvPr>
            <p:ph type="ftr" sz="quarter" idx="3"/>
          </p:nvPr>
        </p:nvSpPr>
        <p:spPr/>
        <p:txBody>
          <a:bodyPr/>
          <a:lstStyle/>
          <a:p>
            <a:r>
              <a:rPr lang="en-GB"/>
              <a:t> </a:t>
            </a:r>
          </a:p>
        </p:txBody>
      </p:sp>
      <p:sp>
        <p:nvSpPr>
          <p:cNvPr id="4" name="Title 3">
            <a:extLst>
              <a:ext uri="{FF2B5EF4-FFF2-40B4-BE49-F238E27FC236}">
                <a16:creationId xmlns:a16="http://schemas.microsoft.com/office/drawing/2014/main" id="{986FBB47-4BBB-4561-BB8F-F96A771E7F71}"/>
              </a:ext>
            </a:extLst>
          </p:cNvPr>
          <p:cNvSpPr>
            <a:spLocks noGrp="1"/>
          </p:cNvSpPr>
          <p:nvPr>
            <p:ph type="title"/>
          </p:nvPr>
        </p:nvSpPr>
        <p:spPr>
          <a:xfrm>
            <a:off x="494492" y="777773"/>
            <a:ext cx="3267884" cy="395878"/>
          </a:xfrm>
        </p:spPr>
        <p:txBody>
          <a:bodyPr/>
          <a:lstStyle/>
          <a:p>
            <a:r>
              <a:rPr lang="en-US"/>
              <a:t>R</a:t>
            </a:r>
            <a:r>
              <a:rPr lang="en-GB" err="1"/>
              <a:t>ankings</a:t>
            </a:r>
            <a:br>
              <a:rPr lang="en-GB"/>
            </a:br>
            <a:endParaRPr lang="en-US"/>
          </a:p>
        </p:txBody>
      </p:sp>
      <p:sp>
        <p:nvSpPr>
          <p:cNvPr id="5" name="Text Placeholder 4">
            <a:extLst>
              <a:ext uri="{FF2B5EF4-FFF2-40B4-BE49-F238E27FC236}">
                <a16:creationId xmlns:a16="http://schemas.microsoft.com/office/drawing/2014/main" id="{EECE6A3A-6253-42FE-AFFF-F4F4896AB711}"/>
              </a:ext>
            </a:extLst>
          </p:cNvPr>
          <p:cNvSpPr>
            <a:spLocks noGrp="1"/>
          </p:cNvSpPr>
          <p:nvPr>
            <p:ph type="body" sz="quarter" idx="34"/>
          </p:nvPr>
        </p:nvSpPr>
        <p:spPr>
          <a:xfrm>
            <a:off x="4476732" y="1440278"/>
            <a:ext cx="7143444" cy="4548188"/>
          </a:xfrm>
        </p:spPr>
        <p:txBody>
          <a:bodyPr vert="horz" lIns="0" tIns="0" rIns="0" bIns="0" rtlCol="0" anchor="t">
            <a:normAutofit fontScale="77500" lnSpcReduction="20000"/>
          </a:bodyPr>
          <a:lstStyle/>
          <a:p>
            <a:pPr marL="359410" indent="-359410"/>
            <a:r>
              <a:rPr lang="en-US"/>
              <a:t>ARWU adopts objective indicators to rank world universities, including</a:t>
            </a:r>
            <a:r>
              <a:rPr lang="en-GB"/>
              <a:t>: </a:t>
            </a:r>
            <a:endParaRPr lang="en-US"/>
          </a:p>
          <a:p>
            <a:pPr marL="827405" lvl="1" indent="-431800"/>
            <a:r>
              <a:rPr lang="en-US"/>
              <a:t>the number of alumni and staff winning Nobel Prizes and Fields Medals, the number of articles published in journals of Nature and Science </a:t>
            </a:r>
            <a:endParaRPr lang="en-US">
              <a:cs typeface="Calibri"/>
            </a:endParaRPr>
          </a:p>
          <a:p>
            <a:pPr marL="827405" lvl="1" indent="-431800"/>
            <a:r>
              <a:rPr lang="en-US" b="1"/>
              <a:t>the number of Highly Cited Researchers and articles indexed in Science Citation Index - Expanded (SCIE) and Social Sciences Citation Index™ (SCI) based on data in the Web of Science </a:t>
            </a:r>
            <a:endParaRPr lang="en-US" b="1">
              <a:cs typeface="Calibri"/>
            </a:endParaRPr>
          </a:p>
          <a:p>
            <a:pPr marL="395605" lvl="1" indent="0">
              <a:buNone/>
            </a:pPr>
            <a:r>
              <a:rPr lang="en-US"/>
              <a:t>More than 2,000 universities are ranked by ARWU every year and the best 1,000 universities are published.</a:t>
            </a:r>
            <a:endParaRPr lang="en-US">
              <a:cs typeface="Calibri"/>
            </a:endParaRPr>
          </a:p>
        </p:txBody>
      </p:sp>
      <p:sp>
        <p:nvSpPr>
          <p:cNvPr id="6" name="Text Placeholder 5">
            <a:extLst>
              <a:ext uri="{FF2B5EF4-FFF2-40B4-BE49-F238E27FC236}">
                <a16:creationId xmlns:a16="http://schemas.microsoft.com/office/drawing/2014/main" id="{526050E6-A7BB-4824-8144-F1B2F90E9B3D}"/>
              </a:ext>
            </a:extLst>
          </p:cNvPr>
          <p:cNvSpPr>
            <a:spLocks noGrp="1"/>
          </p:cNvSpPr>
          <p:nvPr>
            <p:ph type="body" sz="quarter" idx="52"/>
          </p:nvPr>
        </p:nvSpPr>
        <p:spPr>
          <a:xfrm>
            <a:off x="169903" y="2084728"/>
            <a:ext cx="3267884" cy="4548188"/>
          </a:xfrm>
        </p:spPr>
        <p:txBody>
          <a:bodyPr/>
          <a:lstStyle/>
          <a:p>
            <a:pPr marL="0" indent="0">
              <a:buNone/>
            </a:pPr>
            <a:r>
              <a:rPr lang="en-US"/>
              <a:t>  </a:t>
            </a:r>
            <a:endParaRPr lang="en-GB"/>
          </a:p>
        </p:txBody>
      </p:sp>
      <p:sp>
        <p:nvSpPr>
          <p:cNvPr id="7" name="Text Placeholder 6">
            <a:extLst>
              <a:ext uri="{FF2B5EF4-FFF2-40B4-BE49-F238E27FC236}">
                <a16:creationId xmlns:a16="http://schemas.microsoft.com/office/drawing/2014/main" id="{C7682B5B-7A10-41E1-9F30-4756C0208662}"/>
              </a:ext>
            </a:extLst>
          </p:cNvPr>
          <p:cNvSpPr>
            <a:spLocks noGrp="1"/>
          </p:cNvSpPr>
          <p:nvPr>
            <p:ph type="body" sz="quarter" idx="29"/>
          </p:nvPr>
        </p:nvSpPr>
        <p:spPr/>
        <p:txBody>
          <a:bodyPr/>
          <a:lstStyle/>
          <a:p>
            <a:r>
              <a:rPr lang="en-GB"/>
              <a:t>    </a:t>
            </a:r>
            <a:endParaRPr lang="en-US"/>
          </a:p>
        </p:txBody>
      </p:sp>
      <p:pic>
        <p:nvPicPr>
          <p:cNvPr id="8" name="Picture 3">
            <a:extLst>
              <a:ext uri="{FF2B5EF4-FFF2-40B4-BE49-F238E27FC236}">
                <a16:creationId xmlns:a16="http://schemas.microsoft.com/office/drawing/2014/main" id="{1E2FB942-0F8A-4FFB-96FD-4DD8A10743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15531" y="331064"/>
            <a:ext cx="1777981" cy="644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a:hlinkClick r:id="rId4"/>
            <a:extLst>
              <a:ext uri="{FF2B5EF4-FFF2-40B4-BE49-F238E27FC236}">
                <a16:creationId xmlns:a16="http://schemas.microsoft.com/office/drawing/2014/main" id="{1DE63E2B-ADF8-4CA0-BEE6-1650D1D7ED3A}"/>
              </a:ext>
            </a:extLst>
          </p:cNvPr>
          <p:cNvPicPr>
            <a:picLocks noChangeAspect="1"/>
          </p:cNvPicPr>
          <p:nvPr/>
        </p:nvPicPr>
        <p:blipFill>
          <a:blip r:embed="rId5"/>
          <a:stretch>
            <a:fillRect/>
          </a:stretch>
        </p:blipFill>
        <p:spPr>
          <a:xfrm>
            <a:off x="571824" y="1945686"/>
            <a:ext cx="2148549" cy="3102184"/>
          </a:xfrm>
          <a:prstGeom prst="rect">
            <a:avLst/>
          </a:prstGeom>
        </p:spPr>
      </p:pic>
      <p:sp>
        <p:nvSpPr>
          <p:cNvPr id="11" name="TextBox 10">
            <a:extLst>
              <a:ext uri="{FF2B5EF4-FFF2-40B4-BE49-F238E27FC236}">
                <a16:creationId xmlns:a16="http://schemas.microsoft.com/office/drawing/2014/main" id="{3202D329-F83C-4BD1-B28B-AFFE7D1B0BAC}"/>
              </a:ext>
            </a:extLst>
          </p:cNvPr>
          <p:cNvSpPr txBox="1"/>
          <p:nvPr/>
        </p:nvSpPr>
        <p:spPr>
          <a:xfrm>
            <a:off x="731119" y="5664813"/>
            <a:ext cx="1996124" cy="369332"/>
          </a:xfrm>
          <a:prstGeom prst="rect">
            <a:avLst/>
          </a:prstGeom>
          <a:noFill/>
        </p:spPr>
        <p:txBody>
          <a:bodyPr wrap="none" rtlCol="0">
            <a:spAutoFit/>
          </a:bodyPr>
          <a:lstStyle/>
          <a:p>
            <a:r>
              <a:rPr lang="en-US">
                <a:solidFill>
                  <a:schemeClr val="bg1"/>
                </a:solidFill>
                <a:hlinkClick r:id="rId4">
                  <a:extLst>
                    <a:ext uri="{A12FA001-AC4F-418D-AE19-62706E023703}">
                      <ahyp:hlinkClr xmlns:ahyp="http://schemas.microsoft.com/office/drawing/2018/hyperlinkcolor" val="tx"/>
                    </a:ext>
                  </a:extLst>
                </a:hlinkClick>
              </a:rPr>
              <a:t>Link to whitepaper</a:t>
            </a:r>
            <a:endParaRPr lang="en-GB">
              <a:solidFill>
                <a:schemeClr val="bg1"/>
              </a:solidFill>
            </a:endParaRPr>
          </a:p>
        </p:txBody>
      </p:sp>
    </p:spTree>
    <p:extLst>
      <p:ext uri="{BB962C8B-B14F-4D97-AF65-F5344CB8AC3E}">
        <p14:creationId xmlns:p14="http://schemas.microsoft.com/office/powerpoint/2010/main" val="28560028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422830-CE44-4C00-B59A-31B52D4B6ADD}"/>
              </a:ext>
            </a:extLst>
          </p:cNvPr>
          <p:cNvSpPr>
            <a:spLocks noGrp="1"/>
          </p:cNvSpPr>
          <p:nvPr>
            <p:ph type="sldNum" sz="quarter" idx="4"/>
          </p:nvPr>
        </p:nvSpPr>
        <p:spPr/>
        <p:txBody>
          <a:bodyPr/>
          <a:lstStyle/>
          <a:p>
            <a:fld id="{ACE40072-2050-E24D-B430-547640EDA0F9}" type="slidenum">
              <a:rPr lang="en-GB" smtClean="0"/>
              <a:pPr/>
              <a:t>7</a:t>
            </a:fld>
            <a:endParaRPr lang="en-GB"/>
          </a:p>
        </p:txBody>
      </p:sp>
      <p:sp>
        <p:nvSpPr>
          <p:cNvPr id="3" name="Footer Placeholder 2">
            <a:extLst>
              <a:ext uri="{FF2B5EF4-FFF2-40B4-BE49-F238E27FC236}">
                <a16:creationId xmlns:a16="http://schemas.microsoft.com/office/drawing/2014/main" id="{99C2F6B2-C87D-4939-A068-99921B849A56}"/>
              </a:ext>
            </a:extLst>
          </p:cNvPr>
          <p:cNvSpPr>
            <a:spLocks noGrp="1"/>
          </p:cNvSpPr>
          <p:nvPr>
            <p:ph type="ftr" sz="quarter" idx="3"/>
          </p:nvPr>
        </p:nvSpPr>
        <p:spPr/>
        <p:txBody>
          <a:bodyPr/>
          <a:lstStyle/>
          <a:p>
            <a:r>
              <a:rPr lang="en-GB"/>
              <a:t> </a:t>
            </a:r>
          </a:p>
        </p:txBody>
      </p:sp>
      <p:sp>
        <p:nvSpPr>
          <p:cNvPr id="4" name="Title 3">
            <a:extLst>
              <a:ext uri="{FF2B5EF4-FFF2-40B4-BE49-F238E27FC236}">
                <a16:creationId xmlns:a16="http://schemas.microsoft.com/office/drawing/2014/main" id="{4EFD1FA0-85A1-4D02-9A25-EC8AEABDB0C7}"/>
              </a:ext>
            </a:extLst>
          </p:cNvPr>
          <p:cNvSpPr>
            <a:spLocks noGrp="1"/>
          </p:cNvSpPr>
          <p:nvPr>
            <p:ph type="title"/>
          </p:nvPr>
        </p:nvSpPr>
        <p:spPr/>
        <p:txBody>
          <a:bodyPr/>
          <a:lstStyle/>
          <a:p>
            <a:r>
              <a:rPr lang="en-GB"/>
              <a:t>The 2021 National Outlook </a:t>
            </a:r>
            <a:endParaRPr lang="en-US"/>
          </a:p>
        </p:txBody>
      </p:sp>
      <p:sp>
        <p:nvSpPr>
          <p:cNvPr id="5" name="Text Placeholder 4">
            <a:extLst>
              <a:ext uri="{FF2B5EF4-FFF2-40B4-BE49-F238E27FC236}">
                <a16:creationId xmlns:a16="http://schemas.microsoft.com/office/drawing/2014/main" id="{5A865734-CF42-4B66-AABE-A86FE437CA0C}"/>
              </a:ext>
            </a:extLst>
          </p:cNvPr>
          <p:cNvSpPr>
            <a:spLocks noGrp="1"/>
          </p:cNvSpPr>
          <p:nvPr>
            <p:ph type="body" sz="quarter" idx="34"/>
          </p:nvPr>
        </p:nvSpPr>
        <p:spPr>
          <a:xfrm>
            <a:off x="4507821" y="780214"/>
            <a:ext cx="7113365" cy="4548188"/>
          </a:xfrm>
        </p:spPr>
        <p:txBody>
          <a:bodyPr vert="horz" lIns="0" tIns="0" rIns="0" bIns="0" rtlCol="0" anchor="t">
            <a:normAutofit/>
          </a:bodyPr>
          <a:lstStyle/>
          <a:p>
            <a:pPr marL="0" indent="0">
              <a:buNone/>
            </a:pPr>
            <a:endParaRPr lang="en-US"/>
          </a:p>
          <a:p>
            <a:pPr marL="0" indent="0">
              <a:buNone/>
            </a:pPr>
            <a:endParaRPr lang="en-US">
              <a:cs typeface="Calibri" panose="020F0502020204030204"/>
            </a:endParaRPr>
          </a:p>
        </p:txBody>
      </p:sp>
      <p:sp>
        <p:nvSpPr>
          <p:cNvPr id="6" name="Text Placeholder 5">
            <a:extLst>
              <a:ext uri="{FF2B5EF4-FFF2-40B4-BE49-F238E27FC236}">
                <a16:creationId xmlns:a16="http://schemas.microsoft.com/office/drawing/2014/main" id="{E3B01ABA-AB80-4EED-9FB1-2E313623538B}"/>
              </a:ext>
            </a:extLst>
          </p:cNvPr>
          <p:cNvSpPr>
            <a:spLocks noGrp="1"/>
          </p:cNvSpPr>
          <p:nvPr>
            <p:ph type="body" sz="quarter" idx="52"/>
          </p:nvPr>
        </p:nvSpPr>
        <p:spPr>
          <a:xfrm>
            <a:off x="526807" y="1746937"/>
            <a:ext cx="3267884" cy="4548188"/>
          </a:xfrm>
        </p:spPr>
        <p:txBody>
          <a:bodyPr vert="horz" lIns="0" tIns="0" rIns="0" bIns="0" rtlCol="0" anchor="t">
            <a:normAutofit/>
          </a:bodyPr>
          <a:lstStyle/>
          <a:p>
            <a:r>
              <a:rPr lang="en-GB"/>
              <a:t> </a:t>
            </a:r>
            <a:r>
              <a:rPr lang="en-US" b="1"/>
              <a:t>Some 6,600 </a:t>
            </a:r>
            <a:r>
              <a:rPr lang="en-US"/>
              <a:t>researchers from </a:t>
            </a:r>
            <a:r>
              <a:rPr lang="en-US" b="1"/>
              <a:t>70+</a:t>
            </a:r>
            <a:r>
              <a:rPr lang="en-US"/>
              <a:t> countries and regions were recognized this year</a:t>
            </a:r>
          </a:p>
          <a:p>
            <a:r>
              <a:rPr lang="en-US"/>
              <a:t>Welcome to: Bangladesh, Kuwait, Mauritius, Morocco, Republic of Georgia</a:t>
            </a:r>
          </a:p>
          <a:p>
            <a:pPr marL="0" indent="0">
              <a:buNone/>
            </a:pPr>
            <a:endParaRPr lang="en-GB"/>
          </a:p>
          <a:p>
            <a:pPr marL="0" indent="0">
              <a:buNone/>
            </a:pPr>
            <a:endParaRPr lang="en-GB"/>
          </a:p>
        </p:txBody>
      </p:sp>
      <p:sp>
        <p:nvSpPr>
          <p:cNvPr id="7" name="Text Placeholder 6">
            <a:extLst>
              <a:ext uri="{FF2B5EF4-FFF2-40B4-BE49-F238E27FC236}">
                <a16:creationId xmlns:a16="http://schemas.microsoft.com/office/drawing/2014/main" id="{964140B2-415D-4F87-B47E-A462B514F06E}"/>
              </a:ext>
            </a:extLst>
          </p:cNvPr>
          <p:cNvSpPr>
            <a:spLocks noGrp="1"/>
          </p:cNvSpPr>
          <p:nvPr>
            <p:ph type="body" sz="quarter" idx="29"/>
          </p:nvPr>
        </p:nvSpPr>
        <p:spPr/>
        <p:txBody>
          <a:bodyPr/>
          <a:lstStyle/>
          <a:p>
            <a:r>
              <a:rPr lang="en-GB"/>
              <a:t> </a:t>
            </a:r>
            <a:endParaRPr lang="en-US"/>
          </a:p>
        </p:txBody>
      </p:sp>
      <p:pic>
        <p:nvPicPr>
          <p:cNvPr id="21" name="Picture 20">
            <a:extLst>
              <a:ext uri="{FF2B5EF4-FFF2-40B4-BE49-F238E27FC236}">
                <a16:creationId xmlns:a16="http://schemas.microsoft.com/office/drawing/2014/main" id="{1ADC9053-3344-42E7-8718-5CC2F251459B}"/>
              </a:ext>
            </a:extLst>
          </p:cNvPr>
          <p:cNvPicPr>
            <a:picLocks noChangeAspect="1"/>
          </p:cNvPicPr>
          <p:nvPr/>
        </p:nvPicPr>
        <p:blipFill>
          <a:blip r:embed="rId3"/>
          <a:stretch>
            <a:fillRect/>
          </a:stretch>
        </p:blipFill>
        <p:spPr>
          <a:xfrm>
            <a:off x="5752273" y="1504676"/>
            <a:ext cx="5303861" cy="3854174"/>
          </a:xfrm>
          <a:prstGeom prst="rect">
            <a:avLst/>
          </a:prstGeom>
        </p:spPr>
      </p:pic>
    </p:spTree>
    <p:extLst>
      <p:ext uri="{BB962C8B-B14F-4D97-AF65-F5344CB8AC3E}">
        <p14:creationId xmlns:p14="http://schemas.microsoft.com/office/powerpoint/2010/main" val="40693681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422830-CE44-4C00-B59A-31B52D4B6ADD}"/>
              </a:ext>
            </a:extLst>
          </p:cNvPr>
          <p:cNvSpPr>
            <a:spLocks noGrp="1"/>
          </p:cNvSpPr>
          <p:nvPr>
            <p:ph type="sldNum" sz="quarter" idx="4"/>
          </p:nvPr>
        </p:nvSpPr>
        <p:spPr/>
        <p:txBody>
          <a:bodyPr/>
          <a:lstStyle/>
          <a:p>
            <a:fld id="{ACE40072-2050-E24D-B430-547640EDA0F9}" type="slidenum">
              <a:rPr lang="en-GB" smtClean="0"/>
              <a:pPr/>
              <a:t>8</a:t>
            </a:fld>
            <a:endParaRPr lang="en-GB"/>
          </a:p>
        </p:txBody>
      </p:sp>
      <p:sp>
        <p:nvSpPr>
          <p:cNvPr id="3" name="Footer Placeholder 2">
            <a:extLst>
              <a:ext uri="{FF2B5EF4-FFF2-40B4-BE49-F238E27FC236}">
                <a16:creationId xmlns:a16="http://schemas.microsoft.com/office/drawing/2014/main" id="{99C2F6B2-C87D-4939-A068-99921B849A56}"/>
              </a:ext>
            </a:extLst>
          </p:cNvPr>
          <p:cNvSpPr>
            <a:spLocks noGrp="1"/>
          </p:cNvSpPr>
          <p:nvPr>
            <p:ph type="ftr" sz="quarter" idx="3"/>
          </p:nvPr>
        </p:nvSpPr>
        <p:spPr/>
        <p:txBody>
          <a:bodyPr/>
          <a:lstStyle/>
          <a:p>
            <a:r>
              <a:rPr lang="en-GB"/>
              <a:t> </a:t>
            </a:r>
          </a:p>
        </p:txBody>
      </p:sp>
      <p:sp>
        <p:nvSpPr>
          <p:cNvPr id="4" name="Title 3">
            <a:extLst>
              <a:ext uri="{FF2B5EF4-FFF2-40B4-BE49-F238E27FC236}">
                <a16:creationId xmlns:a16="http://schemas.microsoft.com/office/drawing/2014/main" id="{4EFD1FA0-85A1-4D02-9A25-EC8AEABDB0C7}"/>
              </a:ext>
            </a:extLst>
          </p:cNvPr>
          <p:cNvSpPr>
            <a:spLocks noGrp="1"/>
          </p:cNvSpPr>
          <p:nvPr>
            <p:ph type="title"/>
          </p:nvPr>
        </p:nvSpPr>
        <p:spPr>
          <a:xfrm>
            <a:off x="455136" y="508214"/>
            <a:ext cx="3267884" cy="395878"/>
          </a:xfrm>
        </p:spPr>
        <p:txBody>
          <a:bodyPr/>
          <a:lstStyle/>
          <a:p>
            <a:r>
              <a:rPr lang="en-GB"/>
              <a:t>The Homes of Highly Cited Researchers</a:t>
            </a:r>
            <a:endParaRPr lang="en-US"/>
          </a:p>
        </p:txBody>
      </p:sp>
      <p:sp>
        <p:nvSpPr>
          <p:cNvPr id="5" name="Text Placeholder 4">
            <a:extLst>
              <a:ext uri="{FF2B5EF4-FFF2-40B4-BE49-F238E27FC236}">
                <a16:creationId xmlns:a16="http://schemas.microsoft.com/office/drawing/2014/main" id="{5A865734-CF42-4B66-AABE-A86FE437CA0C}"/>
              </a:ext>
            </a:extLst>
          </p:cNvPr>
          <p:cNvSpPr>
            <a:spLocks noGrp="1"/>
          </p:cNvSpPr>
          <p:nvPr>
            <p:ph type="body" sz="quarter" idx="34"/>
          </p:nvPr>
        </p:nvSpPr>
        <p:spPr>
          <a:xfrm>
            <a:off x="4507821" y="780214"/>
            <a:ext cx="7113365" cy="2648786"/>
          </a:xfrm>
        </p:spPr>
        <p:txBody>
          <a:bodyPr vert="horz" lIns="0" tIns="0" rIns="0" bIns="0" rtlCol="0" anchor="t">
            <a:normAutofit/>
          </a:bodyPr>
          <a:lstStyle/>
          <a:p>
            <a:pPr marL="0" indent="0">
              <a:buNone/>
            </a:pPr>
            <a:endParaRPr lang="en-US"/>
          </a:p>
          <a:p>
            <a:pPr marL="0" indent="0">
              <a:buNone/>
            </a:pPr>
            <a:endParaRPr lang="en-US">
              <a:cs typeface="Calibri" panose="020F0502020204030204"/>
            </a:endParaRPr>
          </a:p>
        </p:txBody>
      </p:sp>
      <p:sp>
        <p:nvSpPr>
          <p:cNvPr id="6" name="Text Placeholder 5">
            <a:extLst>
              <a:ext uri="{FF2B5EF4-FFF2-40B4-BE49-F238E27FC236}">
                <a16:creationId xmlns:a16="http://schemas.microsoft.com/office/drawing/2014/main" id="{E3B01ABA-AB80-4EED-9FB1-2E313623538B}"/>
              </a:ext>
            </a:extLst>
          </p:cNvPr>
          <p:cNvSpPr>
            <a:spLocks noGrp="1"/>
          </p:cNvSpPr>
          <p:nvPr>
            <p:ph type="body" sz="quarter" idx="52"/>
          </p:nvPr>
        </p:nvSpPr>
        <p:spPr>
          <a:xfrm>
            <a:off x="455136" y="1801598"/>
            <a:ext cx="3267884" cy="4548188"/>
          </a:xfrm>
        </p:spPr>
        <p:txBody>
          <a:bodyPr vert="horz" lIns="0" tIns="0" rIns="0" bIns="0" rtlCol="0" anchor="t">
            <a:normAutofit fontScale="92500" lnSpcReduction="20000"/>
          </a:bodyPr>
          <a:lstStyle/>
          <a:p>
            <a:pPr marL="0" indent="0">
              <a:buNone/>
            </a:pPr>
            <a:r>
              <a:rPr lang="en-US" b="1"/>
              <a:t>New to top 50:</a:t>
            </a:r>
          </a:p>
          <a:p>
            <a:r>
              <a:rPr lang="en-US" sz="1700"/>
              <a:t>University of Hong Kong</a:t>
            </a:r>
          </a:p>
          <a:p>
            <a:r>
              <a:rPr lang="en-US" sz="1700"/>
              <a:t>University of Sydney</a:t>
            </a:r>
          </a:p>
          <a:p>
            <a:r>
              <a:rPr lang="en-US" sz="1700"/>
              <a:t>University of Texas Austin </a:t>
            </a:r>
          </a:p>
          <a:p>
            <a:r>
              <a:rPr lang="en-US" sz="1700"/>
              <a:t>University of Edinburgh</a:t>
            </a:r>
          </a:p>
          <a:p>
            <a:r>
              <a:rPr lang="en-US" sz="1800"/>
              <a:t>University of Science &amp; Technology, China</a:t>
            </a:r>
          </a:p>
          <a:p>
            <a:pPr marL="0" indent="0">
              <a:buNone/>
            </a:pPr>
            <a:endParaRPr lang="en-US" b="1"/>
          </a:p>
          <a:p>
            <a:pPr marL="0" indent="0">
              <a:buNone/>
            </a:pPr>
            <a:r>
              <a:rPr lang="en-US" b="1"/>
              <a:t>Up 10 or more places:</a:t>
            </a:r>
          </a:p>
          <a:p>
            <a:r>
              <a:rPr lang="en-US" sz="1600"/>
              <a:t>University of California Los Angeles,</a:t>
            </a:r>
          </a:p>
          <a:p>
            <a:r>
              <a:rPr lang="en-US" sz="1600"/>
              <a:t>University of Queensland</a:t>
            </a:r>
          </a:p>
          <a:p>
            <a:r>
              <a:rPr lang="en-US" sz="1600"/>
              <a:t>University of Science &amp; Technology, China</a:t>
            </a:r>
          </a:p>
          <a:p>
            <a:r>
              <a:rPr lang="en-US" sz="1600"/>
              <a:t>National University of Singapore</a:t>
            </a:r>
          </a:p>
          <a:p>
            <a:r>
              <a:rPr lang="en-US" sz="1600"/>
              <a:t>Northwestern University  Zhejiang University</a:t>
            </a:r>
          </a:p>
          <a:p>
            <a:pPr marL="0" indent="0">
              <a:buNone/>
            </a:pPr>
            <a:endParaRPr lang="en-US" b="1"/>
          </a:p>
          <a:p>
            <a:pPr marL="0" indent="0">
              <a:buNone/>
            </a:pPr>
            <a:endParaRPr lang="en-US"/>
          </a:p>
          <a:p>
            <a:pPr marL="0" indent="0">
              <a:buNone/>
            </a:pPr>
            <a:endParaRPr lang="en-GB"/>
          </a:p>
          <a:p>
            <a:pPr marL="0" indent="0">
              <a:buNone/>
            </a:pPr>
            <a:endParaRPr lang="en-GB"/>
          </a:p>
        </p:txBody>
      </p:sp>
      <p:sp>
        <p:nvSpPr>
          <p:cNvPr id="7" name="Text Placeholder 6">
            <a:extLst>
              <a:ext uri="{FF2B5EF4-FFF2-40B4-BE49-F238E27FC236}">
                <a16:creationId xmlns:a16="http://schemas.microsoft.com/office/drawing/2014/main" id="{964140B2-415D-4F87-B47E-A462B514F06E}"/>
              </a:ext>
            </a:extLst>
          </p:cNvPr>
          <p:cNvSpPr>
            <a:spLocks noGrp="1"/>
          </p:cNvSpPr>
          <p:nvPr>
            <p:ph type="body" sz="quarter" idx="29"/>
          </p:nvPr>
        </p:nvSpPr>
        <p:spPr/>
        <p:txBody>
          <a:bodyPr/>
          <a:lstStyle/>
          <a:p>
            <a:r>
              <a:rPr lang="en-GB"/>
              <a:t> </a:t>
            </a:r>
            <a:endParaRPr lang="en-US"/>
          </a:p>
        </p:txBody>
      </p:sp>
      <p:sp>
        <p:nvSpPr>
          <p:cNvPr id="16" name="TextBox 15">
            <a:extLst>
              <a:ext uri="{FF2B5EF4-FFF2-40B4-BE49-F238E27FC236}">
                <a16:creationId xmlns:a16="http://schemas.microsoft.com/office/drawing/2014/main" id="{5B96DDC5-AB5C-4EF8-B98B-049F1ACF42BF}"/>
              </a:ext>
            </a:extLst>
          </p:cNvPr>
          <p:cNvSpPr txBox="1"/>
          <p:nvPr/>
        </p:nvSpPr>
        <p:spPr>
          <a:xfrm>
            <a:off x="5027670" y="3826084"/>
            <a:ext cx="6162168" cy="2031325"/>
          </a:xfrm>
          <a:prstGeom prst="rect">
            <a:avLst/>
          </a:prstGeom>
          <a:noFill/>
        </p:spPr>
        <p:txBody>
          <a:bodyPr wrap="square" rtlCol="0">
            <a:spAutoFit/>
          </a:bodyPr>
          <a:lstStyle/>
          <a:p>
            <a:pPr marL="285750" indent="-285750">
              <a:buFont typeface="Arial" panose="020B0604020202020204" pitchFamily="34" charset="0"/>
              <a:buChar char="•"/>
            </a:pPr>
            <a:r>
              <a:rPr lang="en-US"/>
              <a:t>There are approx. 1300 institutions on the list this year. These include Universities, government agencies and commercial research laboratories. </a:t>
            </a:r>
          </a:p>
          <a:p>
            <a:pPr marL="285750" indent="-285750">
              <a:buFont typeface="Arial" panose="020B0604020202020204" pitchFamily="34" charset="0"/>
              <a:buChar char="•"/>
            </a:pPr>
            <a:r>
              <a:rPr lang="en-US"/>
              <a:t>75% of these are home to three or less researchers. </a:t>
            </a:r>
          </a:p>
          <a:p>
            <a:pPr marL="285750" indent="-285750">
              <a:buFont typeface="Arial" panose="020B0604020202020204" pitchFamily="34" charset="0"/>
              <a:buChar char="•"/>
            </a:pPr>
            <a:r>
              <a:rPr lang="en-US"/>
              <a:t>40% have one researcher. </a:t>
            </a:r>
            <a:endParaRPr lang="en-US">
              <a:highlight>
                <a:srgbClr val="FFFF00"/>
              </a:highlight>
            </a:endParaRPr>
          </a:p>
          <a:p>
            <a:endParaRPr lang="en-US"/>
          </a:p>
          <a:p>
            <a:endParaRPr lang="en-GB"/>
          </a:p>
        </p:txBody>
      </p:sp>
      <p:pic>
        <p:nvPicPr>
          <p:cNvPr id="24" name="Picture 23">
            <a:extLst>
              <a:ext uri="{FF2B5EF4-FFF2-40B4-BE49-F238E27FC236}">
                <a16:creationId xmlns:a16="http://schemas.microsoft.com/office/drawing/2014/main" id="{5D23A131-CA93-40C7-BDB1-509B79A8C49C}"/>
              </a:ext>
            </a:extLst>
          </p:cNvPr>
          <p:cNvPicPr>
            <a:picLocks noChangeAspect="1"/>
          </p:cNvPicPr>
          <p:nvPr/>
        </p:nvPicPr>
        <p:blipFill>
          <a:blip r:embed="rId3"/>
          <a:stretch>
            <a:fillRect/>
          </a:stretch>
        </p:blipFill>
        <p:spPr>
          <a:xfrm>
            <a:off x="5027670" y="587278"/>
            <a:ext cx="6073666" cy="2697714"/>
          </a:xfrm>
          <a:prstGeom prst="rect">
            <a:avLst/>
          </a:prstGeom>
        </p:spPr>
      </p:pic>
    </p:spTree>
    <p:extLst>
      <p:ext uri="{BB962C8B-B14F-4D97-AF65-F5344CB8AC3E}">
        <p14:creationId xmlns:p14="http://schemas.microsoft.com/office/powerpoint/2010/main" val="36495429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golden medallion with an embossed image of Alfred Nobel facing left in profile. To the left of the man is the text &quot;ALFR•&quot; then &quot;NOBEL&quot;, and on the right, the text (smaller) &quot;NAT•&quot; then &quot;MDCCCXXXIII&quot; above, followed by (smaller) &quot;OB•&quot; then &quot;MDCCCXCVI&quot; below.">
            <a:extLst>
              <a:ext uri="{FF2B5EF4-FFF2-40B4-BE49-F238E27FC236}">
                <a16:creationId xmlns:a16="http://schemas.microsoft.com/office/drawing/2014/main" id="{297C8521-E1BE-49C0-9B23-8A3D9121E57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03" b="5931"/>
          <a:stretch/>
        </p:blipFill>
        <p:spPr bwMode="auto">
          <a:xfrm>
            <a:off x="988553" y="1562493"/>
            <a:ext cx="2819221" cy="2559426"/>
          </a:xfrm>
          <a:prstGeom prst="rect">
            <a:avLst/>
          </a:prstGeom>
          <a:solidFill>
            <a:srgbClr val="FFFFFF"/>
          </a:solidFill>
        </p:spPr>
      </p:pic>
      <p:sp>
        <p:nvSpPr>
          <p:cNvPr id="2" name="Slide Number Placeholder 1">
            <a:extLst>
              <a:ext uri="{FF2B5EF4-FFF2-40B4-BE49-F238E27FC236}">
                <a16:creationId xmlns:a16="http://schemas.microsoft.com/office/drawing/2014/main" id="{BD128D0A-E2CF-46AA-8CF3-0109299619B8}"/>
              </a:ext>
            </a:extLst>
          </p:cNvPr>
          <p:cNvSpPr>
            <a:spLocks noGrp="1"/>
          </p:cNvSpPr>
          <p:nvPr>
            <p:ph type="sldNum" sz="quarter" idx="4"/>
          </p:nvPr>
        </p:nvSpPr>
        <p:spPr>
          <a:xfrm>
            <a:off x="11303161" y="6542510"/>
            <a:ext cx="290351" cy="160697"/>
          </a:xfrm>
        </p:spPr>
        <p:txBody>
          <a:bodyPr anchor="t">
            <a:normAutofit/>
          </a:bodyPr>
          <a:lstStyle/>
          <a:p>
            <a:pPr>
              <a:spcAft>
                <a:spcPts val="600"/>
              </a:spcAft>
            </a:pPr>
            <a:fld id="{ACE40072-2050-E24D-B430-547640EDA0F9}" type="slidenum">
              <a:rPr lang="en-GB" smtClean="0"/>
              <a:pPr>
                <a:spcAft>
                  <a:spcPts val="600"/>
                </a:spcAft>
              </a:pPr>
              <a:t>9</a:t>
            </a:fld>
            <a:endParaRPr lang="en-GB"/>
          </a:p>
        </p:txBody>
      </p:sp>
      <p:sp>
        <p:nvSpPr>
          <p:cNvPr id="3" name="Footer Placeholder 2">
            <a:extLst>
              <a:ext uri="{FF2B5EF4-FFF2-40B4-BE49-F238E27FC236}">
                <a16:creationId xmlns:a16="http://schemas.microsoft.com/office/drawing/2014/main" id="{CF008E35-7DA8-4AFF-94EF-C0EA327C67B7}"/>
              </a:ext>
            </a:extLst>
          </p:cNvPr>
          <p:cNvSpPr>
            <a:spLocks noGrp="1"/>
          </p:cNvSpPr>
          <p:nvPr>
            <p:ph type="ftr" sz="quarter" idx="3"/>
          </p:nvPr>
        </p:nvSpPr>
        <p:spPr>
          <a:xfrm>
            <a:off x="6710363" y="6542511"/>
            <a:ext cx="4114800" cy="180811"/>
          </a:xfrm>
        </p:spPr>
        <p:txBody>
          <a:bodyPr anchor="t">
            <a:normAutofit/>
          </a:bodyPr>
          <a:lstStyle/>
          <a:p>
            <a:pPr>
              <a:spcAft>
                <a:spcPts val="600"/>
              </a:spcAft>
            </a:pPr>
            <a:r>
              <a:rPr lang="en-GB"/>
              <a:t> </a:t>
            </a:r>
          </a:p>
        </p:txBody>
      </p:sp>
      <p:sp>
        <p:nvSpPr>
          <p:cNvPr id="4" name="Title 3">
            <a:extLst>
              <a:ext uri="{FF2B5EF4-FFF2-40B4-BE49-F238E27FC236}">
                <a16:creationId xmlns:a16="http://schemas.microsoft.com/office/drawing/2014/main" id="{9A3DDF57-BA3B-473C-BB3C-5338B8EAD0EA}"/>
              </a:ext>
            </a:extLst>
          </p:cNvPr>
          <p:cNvSpPr>
            <a:spLocks noGrp="1"/>
          </p:cNvSpPr>
          <p:nvPr>
            <p:ph type="title"/>
          </p:nvPr>
        </p:nvSpPr>
        <p:spPr>
          <a:xfrm>
            <a:off x="373301" y="421073"/>
            <a:ext cx="10703193" cy="395878"/>
          </a:xfrm>
        </p:spPr>
        <p:txBody>
          <a:bodyPr wrap="square" anchor="t">
            <a:normAutofit/>
          </a:bodyPr>
          <a:lstStyle/>
          <a:p>
            <a:r>
              <a:rPr lang="en-GB"/>
              <a:t>The Nobel Laureates &amp; recognition in multiple categories</a:t>
            </a:r>
            <a:endParaRPr lang="en-US"/>
          </a:p>
        </p:txBody>
      </p:sp>
      <p:sp>
        <p:nvSpPr>
          <p:cNvPr id="6" name="Text Placeholder 5">
            <a:extLst>
              <a:ext uri="{FF2B5EF4-FFF2-40B4-BE49-F238E27FC236}">
                <a16:creationId xmlns:a16="http://schemas.microsoft.com/office/drawing/2014/main" id="{D7DA7316-52A7-45FA-A882-7C8D01A692A6}"/>
              </a:ext>
            </a:extLst>
          </p:cNvPr>
          <p:cNvSpPr>
            <a:spLocks noGrp="1"/>
          </p:cNvSpPr>
          <p:nvPr>
            <p:ph type="body" sz="quarter" idx="29"/>
          </p:nvPr>
        </p:nvSpPr>
        <p:spPr>
          <a:xfrm>
            <a:off x="6335517" y="1267954"/>
            <a:ext cx="4421031" cy="3289955"/>
          </a:xfrm>
        </p:spPr>
        <p:txBody>
          <a:bodyPr wrap="square" anchor="t">
            <a:normAutofit/>
          </a:bodyPr>
          <a:lstStyle/>
          <a:p>
            <a:endParaRPr lang="en-US" sz="1400"/>
          </a:p>
          <a:p>
            <a:endParaRPr lang="en-US" sz="1400"/>
          </a:p>
        </p:txBody>
      </p:sp>
      <p:sp>
        <p:nvSpPr>
          <p:cNvPr id="19" name="TextBox 18">
            <a:extLst>
              <a:ext uri="{FF2B5EF4-FFF2-40B4-BE49-F238E27FC236}">
                <a16:creationId xmlns:a16="http://schemas.microsoft.com/office/drawing/2014/main" id="{0CD46C89-5A97-4E02-97D9-2EAB1C88B3A6}"/>
              </a:ext>
            </a:extLst>
          </p:cNvPr>
          <p:cNvSpPr txBox="1"/>
          <p:nvPr/>
        </p:nvSpPr>
        <p:spPr>
          <a:xfrm>
            <a:off x="5590095" y="1668544"/>
            <a:ext cx="6334812" cy="5724644"/>
          </a:xfrm>
          <a:prstGeom prst="rect">
            <a:avLst/>
          </a:prstGeom>
          <a:noFill/>
        </p:spPr>
        <p:txBody>
          <a:bodyPr wrap="square" rtlCol="0">
            <a:spAutoFit/>
          </a:bodyPr>
          <a:lstStyle/>
          <a:p>
            <a:endParaRPr lang="en-GB" sz="1800" dirty="0">
              <a:solidFill>
                <a:schemeClr val="bg1"/>
              </a:solidFill>
              <a:highlight>
                <a:srgbClr val="FFFF00"/>
              </a:highlight>
            </a:endParaRPr>
          </a:p>
          <a:p>
            <a:pPr marL="342900" indent="-342900">
              <a:buFont typeface="Arial" panose="020B0604020202020204" pitchFamily="34" charset="0"/>
              <a:buChar char="•"/>
            </a:pPr>
            <a:r>
              <a:rPr lang="en-GB" sz="2400" dirty="0">
                <a:solidFill>
                  <a:schemeClr val="bg1"/>
                </a:solidFill>
              </a:rPr>
              <a:t>24 Nobel Laureates on the 2021 list, including five announced this year </a:t>
            </a:r>
          </a:p>
          <a:p>
            <a:pPr marL="342900" indent="-342900">
              <a:buFont typeface="Arial" panose="020B0604020202020204" pitchFamily="34" charset="0"/>
              <a:buChar char="•"/>
            </a:pPr>
            <a:endParaRPr lang="en-GB" sz="2400" dirty="0">
              <a:solidFill>
                <a:schemeClr val="bg1"/>
              </a:solidFill>
            </a:endParaRPr>
          </a:p>
          <a:p>
            <a:pPr marL="342900" indent="-342900">
              <a:buFont typeface="Arial" panose="020B0604020202020204" pitchFamily="34" charset="0"/>
              <a:buChar char="•"/>
            </a:pPr>
            <a:r>
              <a:rPr lang="en-GB" sz="2400" dirty="0">
                <a:solidFill>
                  <a:schemeClr val="bg1"/>
                </a:solidFill>
              </a:rPr>
              <a:t>+ 23 individuals </a:t>
            </a:r>
            <a:r>
              <a:rPr lang="en-GB" sz="2400" dirty="0" err="1">
                <a:solidFill>
                  <a:schemeClr val="bg1"/>
                </a:solidFill>
              </a:rPr>
              <a:t>honored</a:t>
            </a:r>
            <a:r>
              <a:rPr lang="en-GB" sz="2400" dirty="0">
                <a:solidFill>
                  <a:schemeClr val="bg1"/>
                </a:solidFill>
              </a:rPr>
              <a:t> in three or more fields of research</a:t>
            </a:r>
          </a:p>
          <a:p>
            <a:pPr marL="342900" indent="-342900">
              <a:buFont typeface="Arial" panose="020B0604020202020204" pitchFamily="34" charset="0"/>
              <a:buChar char="•"/>
            </a:pPr>
            <a:endParaRPr lang="en-GB" sz="2400" i="0" dirty="0">
              <a:solidFill>
                <a:schemeClr val="bg1"/>
              </a:solidFill>
              <a:effectLst/>
            </a:endParaRPr>
          </a:p>
          <a:p>
            <a:pPr marL="342900" indent="-342900">
              <a:buFont typeface="Arial" panose="020B0604020202020204" pitchFamily="34" charset="0"/>
              <a:buChar char="•"/>
            </a:pPr>
            <a:r>
              <a:rPr lang="en-US" sz="2400" i="0" dirty="0">
                <a:solidFill>
                  <a:schemeClr val="bg1"/>
                </a:solidFill>
                <a:effectLst/>
              </a:rPr>
              <a:t>Professor Rob Knight from the University of San Diego California is alone in being named for four ESI fields (Biology and Biochemistry; Environment/Ecology; Microbiology; Molecular Biology and Genetics).</a:t>
            </a:r>
            <a:endParaRPr lang="en-GB" sz="2400" dirty="0">
              <a:solidFill>
                <a:schemeClr val="bg1"/>
              </a:solidFill>
            </a:endParaRPr>
          </a:p>
          <a:p>
            <a:endParaRPr lang="en-GB" sz="2400" b="1" dirty="0">
              <a:solidFill>
                <a:schemeClr val="bg1"/>
              </a:solidFill>
            </a:endParaRPr>
          </a:p>
          <a:p>
            <a:endParaRPr lang="en-GB" sz="2400" b="1" dirty="0">
              <a:solidFill>
                <a:schemeClr val="bg1"/>
              </a:solidFill>
            </a:endParaRPr>
          </a:p>
          <a:p>
            <a:endParaRPr lang="en-GB" sz="1800" dirty="0">
              <a:solidFill>
                <a:schemeClr val="bg1"/>
              </a:solidFill>
            </a:endParaRPr>
          </a:p>
          <a:p>
            <a:endParaRPr lang="en-GB" dirty="0"/>
          </a:p>
        </p:txBody>
      </p:sp>
    </p:spTree>
    <p:extLst>
      <p:ext uri="{BB962C8B-B14F-4D97-AF65-F5344CB8AC3E}">
        <p14:creationId xmlns:p14="http://schemas.microsoft.com/office/powerpoint/2010/main" val="2557809642"/>
      </p:ext>
    </p:extLst>
  </p:cSld>
  <p:clrMapOvr>
    <a:masterClrMapping/>
  </p:clrMapOvr>
</p:sld>
</file>

<file path=ppt/theme/theme1.xml><?xml version="1.0" encoding="utf-8"?>
<a:theme xmlns:a="http://schemas.openxmlformats.org/drawingml/2006/main" name="Theme1">
  <a:themeElements>
    <a:clrScheme name="Clarivate 4">
      <a:dk1>
        <a:srgbClr val="000000"/>
      </a:dk1>
      <a:lt1>
        <a:srgbClr val="FFFFFF"/>
      </a:lt1>
      <a:dk2>
        <a:srgbClr val="FFFFFF"/>
      </a:dk2>
      <a:lt2>
        <a:srgbClr val="000000"/>
      </a:lt2>
      <a:accent1>
        <a:srgbClr val="5E33BF"/>
      </a:accent1>
      <a:accent2>
        <a:srgbClr val="16AB03"/>
      </a:accent2>
      <a:accent3>
        <a:srgbClr val="001750"/>
      </a:accent3>
      <a:accent4>
        <a:srgbClr val="5693F5"/>
      </a:accent4>
      <a:accent5>
        <a:srgbClr val="FF4E3E"/>
      </a:accent5>
      <a:accent6>
        <a:srgbClr val="0090A8"/>
      </a:accent6>
      <a:hlink>
        <a:srgbClr val="000000"/>
      </a:hlink>
      <a:folHlink>
        <a:srgbClr val="000000"/>
      </a:folHlink>
    </a:clrScheme>
    <a:fontScheme name="Calibri">
      <a:majorFont>
        <a:latin typeface="Calibri" panose="020F0502020204030204"/>
        <a:ea typeface=""/>
        <a:cs typeface=""/>
        <a:font script="Jpan" typeface="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Å¡Ãƒâ€šÃ‚Â ÃƒÆ’Ã†â€™Ãƒâ€ Ã¢â‚¬â„¢ÃƒÆ’Ã¢â‚¬Å¡Ãƒâ€šÃ‚Â¢ÃƒÆ’Ã†â€™Ãƒâ€šÃ‚Â¢ÃƒÆ’Ã‚Â¢ÃƒÂ¢Ã¢â‚¬Å¡Ã‚Â¬Ãƒâ€¦Ã‚Â¡ÃƒÆ’Ã¢â‚¬Å¡Ãƒâ€šÃ‚Â¬ÃƒÆ’Ã†â€™Ãƒâ€šÃ‚Â¢ÃƒÆ’Ã‚Â¢ÃƒÂ¢Ã¢â‚¬Å¡Ã‚Â¬Ãƒâ€¦Ã‚Â¾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Ã‚Â¡ÃƒÆ’Ã†â€™ÃƒÂ¢Ã¢â€šÂ¬Ã…Â¡ÃƒÆ’Ã¢â‚¬Å¡Ãƒâ€šÃ‚Â ÃƒÆ’Ã†â€™Ãƒâ€ Ã¢â‚¬â„¢ÃƒÆ’Ã¢â‚¬Â ÃƒÂ¢Ã¢â€šÂ¬Ã¢â€žÂ¢ÃƒÆ’Ã†â€™ÃƒÂ¢Ã¢â€šÂ¬Ã‚Â ÃƒÆ’Ã‚Â¢ÃƒÂ¢Ã¢â‚¬Å¡Ã‚Â¬ÃƒÂ¢Ã¢â‚¬Å¾Ã‚Â¢ÃƒÆ’Ã†â€™Ãƒâ€ Ã¢â‚¬â„¢ÃƒÆ’Ã‚Â¢ÃƒÂ¢Ã¢â‚¬Å¡Ã‚Â¬Ãƒâ€¦Ã‚Â¡ÃƒÆ’Ã†â€™ÃƒÂ¢Ã¢â€šÂ¬Ã…Â¡ÃƒÆ’Ã¢â‚¬Å¡Ãƒâ€šÃ‚Â¢ÃƒÆ’Ã†â€™Ãƒâ€ Ã¢â‚¬â„¢ÃƒÆ’Ã¢â‚¬Â ÃƒÂ¢Ã¢â€šÂ¬Ã¢â€žÂ¢ÃƒÆ’Ã†â€™ÃƒÂ¢Ã¢â€šÂ¬Ã…Â¡ÃƒÆ’Ã¢â‚¬Å¡Ãƒâ€šÃ‚Â¢ÃƒÆ’Ã†â€™Ãƒâ€ Ã¢â‚¬â„¢ÃƒÆ’Ã¢â‚¬Å¡Ãƒâ€šÃ‚Â¢ÃƒÆ’Ã†â€™Ãƒâ€šÃ‚Â¢ÃƒÆ’Ã‚Â¢ÃƒÂ¢Ã¢â‚¬Å¡Ã‚Â¬Ãƒâ€¦Ã‚Â¡ÃƒÆ’Ã¢â‚¬Å¡Ãƒâ€šÃ‚Â¬ÃƒÆ’Ã†â€™ÃƒÂ¢Ã¢â€šÂ¬Ã‚Â¦ÃƒÆ’Ã¢â‚¬Å¡Ãƒâ€šÃ‚Â¡ÃƒÆ’Ã†â€™Ãƒâ€ Ã¢â‚¬â„¢ÃƒÆ’Ã‚Â¢ÃƒÂ¢Ã¢â‚¬Å¡Ã‚Â¬Ãƒâ€¦Ã‚Â¡ÃƒÆ’Ã†â€™ÃƒÂ¢Ã¢â€šÂ¬Ã…Â¡ÃƒÆ’Ã¢â‚¬Å¡Ãƒâ€šÃ‚Â¬ÃƒÆ’Ã†â€™Ãƒâ€ Ã¢â‚¬â„¢ÃƒÆ’Ã¢â‚¬Â ÃƒÂ¢Ã¢â€šÂ¬Ã¢â€žÂ¢ÃƒÆ’Ã†â€™ÃƒÂ¢Ã¢â€šÂ¬Ã…Â¡ÃƒÆ’Ã¢â‚¬Å¡Ãƒâ€šÃ‚Â¢ÃƒÆ’Ã†â€™Ãƒâ€ Ã¢â‚¬â„¢ÃƒÆ’Ã¢â‚¬Å¡Ãƒâ€šÃ‚Â¢ÃƒÆ’Ã†â€™Ãƒâ€šÃ‚Â¢ÃƒÆ’Ã‚Â¢ÃƒÂ¢Ã¢â‚¬Å¡Ã‚Â¬Ãƒâ€¦Ã‚Â¡ÃƒÆ’Ã¢â‚¬Å¡Ãƒâ€šÃ‚Â¬ÃƒÆ’Ã†â€™ÃƒÂ¢Ã¢â€šÂ¬Ã‚Â¦ÃƒÆ’Ã¢â‚¬Å¡Ãƒâ€šÃ‚Â¾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Å¡Ãƒâ€šÃ‚Â ÃƒÆ’Ã†â€™Ãƒâ€ Ã¢â‚¬â„¢ÃƒÆ’Ã¢â‚¬Å¡Ãƒâ€šÃ‚Â¢ÃƒÆ’Ã†â€™Ãƒâ€šÃ‚Â¢ÃƒÆ’Ã‚Â¢ÃƒÂ¢Ã¢â‚¬Å¡Ã‚Â¬Ãƒâ€¦Ã‚Â¡ÃƒÆ’Ã¢â‚¬Å¡Ãƒâ€šÃ‚Â¬ÃƒÆ’Ã†â€™Ãƒâ€šÃ‚Â¢ÃƒÆ’Ã‚Â¢ÃƒÂ¢Ã¢â‚¬Å¡Ã‚Â¬Ãƒâ€¦Ã‚Â¾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Ã‚Â¡ÃƒÆ’Ã†â€™ÃƒÂ¢Ã¢â€šÂ¬Ã…Â¡ÃƒÆ’Ã¢â‚¬Å¡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Å¡Ãƒâ€šÃ‚Â ÃƒÆ’Ã†â€™Ãƒâ€ Ã¢â‚¬â„¢ÃƒÆ’Ã¢â‚¬Å¡Ãƒâ€šÃ‚Â¢ÃƒÆ’Ã†â€™Ãƒâ€šÃ‚Â¢ÃƒÆ’Ã‚Â¢ÃƒÂ¢Ã¢â‚¬Å¡Ã‚Â¬Ãƒâ€¦Ã‚Â¡ÃƒÆ’Ã¢â‚¬Å¡Ãƒâ€šÃ‚Â¬ÃƒÆ’Ã†â€™Ãƒâ€šÃ‚Â¢ÃƒÆ’Ã‚Â¢ÃƒÂ¢Ã¢â‚¬Å¡Ã‚Â¬Ãƒâ€¦Ã‚Â¾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Ã‚Â¡ÃƒÆ’Ã†â€™ÃƒÂ¢Ã¢â€šÂ¬Ã…Â¡ÃƒÆ’Ã¢â‚¬Å¡Ãƒâ€šÃ‚Â ÃƒÆ’Ã†â€™Ãƒâ€ Ã¢â‚¬â„¢ÃƒÆ’Ã¢â‚¬Â ÃƒÂ¢Ã¢â€šÂ¬Ã¢â€žÂ¢ÃƒÆ’Ã†â€™ÃƒÂ¢Ã¢â€šÂ¬Ã‚Â ÃƒÆ’Ã‚Â¢ÃƒÂ¢Ã¢â‚¬Å¡Ã‚Â¬ÃƒÂ¢Ã¢â‚¬Å¾Ã‚Â¢ÃƒÆ’Ã†â€™Ãƒâ€ Ã¢â‚¬â„¢ÃƒÆ’Ã‚Â¢ÃƒÂ¢Ã¢â‚¬Å¡Ã‚Â¬Ãƒâ€¦Ã‚Â¡ÃƒÆ’Ã†â€™ÃƒÂ¢Ã¢â€šÂ¬Ã…Â¡ÃƒÆ’Ã¢â‚¬Å¡Ãƒâ€šÃ‚Â¢ÃƒÆ’Ã†â€™Ãƒâ€ Ã¢â‚¬â„¢ÃƒÆ’Ã¢â‚¬Â ÃƒÂ¢Ã¢â€šÂ¬Ã¢â€žÂ¢ÃƒÆ’Ã†â€™ÃƒÂ¢Ã¢â€šÂ¬Ã…Â¡ÃƒÆ’Ã¢â‚¬Å¡Ãƒâ€šÃ‚Â¢ÃƒÆ’Ã†â€™Ãƒâ€ Ã¢â‚¬â„¢ÃƒÆ’Ã¢â‚¬Å¡Ãƒâ€šÃ‚Â¢ÃƒÆ’Ã†â€™Ãƒâ€šÃ‚Â¢ÃƒÆ’Ã‚Â¢ÃƒÂ¢Ã¢â‚¬Å¡Ã‚Â¬Ãƒâ€¦Ã‚Â¡ÃƒÆ’Ã¢â‚¬Å¡Ãƒâ€šÃ‚Â¬ÃƒÆ’Ã†â€™ÃƒÂ¢Ã¢â€šÂ¬Ã‚Â¦ÃƒÆ’Ã¢â‚¬Å¡Ãƒâ€šÃ‚Â¡ÃƒÆ’Ã†â€™Ãƒâ€ Ã¢â‚¬â„¢ÃƒÆ’Ã‚Â¢ÃƒÂ¢Ã¢â‚¬Å¡Ã‚Â¬Ãƒâ€¦Ã‚Â¡ÃƒÆ’Ã†â€™ÃƒÂ¢Ã¢â€šÂ¬Ã…Â¡ÃƒÆ’Ã¢â‚¬Å¡Ãƒâ€šÃ‚Â¬ÃƒÆ’Ã†â€™Ãƒâ€ Ã¢â‚¬â„¢ÃƒÆ’Ã¢â‚¬Â ÃƒÂ¢Ã¢â€šÂ¬Ã¢â€žÂ¢ÃƒÆ’Ã†â€™ÃƒÂ¢Ã¢â€šÂ¬Ã…Â¡ÃƒÆ’Ã¢â‚¬Å¡Ãƒâ€šÃ‚Â¢ÃƒÆ’Ã†â€™Ãƒâ€ Ã¢â‚¬â„¢ÃƒÆ’Ã¢â‚¬Å¡Ãƒâ€šÃ‚Â¢ÃƒÆ’Ã†â€™Ãƒâ€šÃ‚Â¢ÃƒÆ’Ã‚Â¢ÃƒÂ¢Ã¢â‚¬Å¡Ã‚Â¬Ãƒâ€¦Ã‚Â¡ÃƒÆ’Ã¢â‚¬Å¡Ãƒâ€šÃ‚Â¬ÃƒÆ’Ã†â€™ÃƒÂ¢Ã¢â€šÂ¬Ã‚Â¦ÃƒÆ’Ã¢â‚¬Å¡Ãƒâ€šÃ‚Â¾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ª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Å¡Ãƒâ€šÃ‚Â ÃƒÆ’Ã†â€™Ãƒâ€ Ã¢â‚¬â„¢ÃƒÆ’Ã¢â‚¬Å¡Ãƒâ€šÃ‚Â¢ÃƒÆ’Ã†â€™Ãƒâ€šÃ‚Â¢ÃƒÆ’Ã‚Â¢ÃƒÂ¢Ã¢â‚¬Å¡Ã‚Â¬Ãƒâ€¦Ã‚Â¡ÃƒÆ’Ã¢â‚¬Å¡Ãƒâ€šÃ‚Â¬ÃƒÆ’Ã†â€™Ãƒâ€šÃ‚Â¢ÃƒÆ’Ã‚Â¢ÃƒÂ¢Ã¢â‚¬Å¡Ã‚Â¬Ãƒâ€¦Ã‚Â¾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Ã‚Â¡ÃƒÆ’Ã†â€™ÃƒÂ¢Ã¢â€šÂ¬Ã…Â¡ÃƒÆ’Ã¢â‚¬Å¡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ª"/>
        <a:font script="Hang" typeface="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Å¡Ãƒâ€šÃ‚Â ÃƒÆ’Ã†â€™Ãƒâ€ Ã¢â‚¬â„¢ÃƒÆ’Ã¢â‚¬Å¡Ãƒâ€šÃ‚Â¢ÃƒÆ’Ã†â€™Ãƒâ€šÃ‚Â¢ÃƒÆ’Ã‚Â¢ÃƒÂ¢Ã¢â‚¬Å¡Ã‚Â¬Ãƒâ€¦Ã‚Â¡ÃƒÆ’Ã¢â‚¬Å¡Ãƒâ€šÃ‚Â¬ÃƒÆ’Ã†â€™Ãƒâ€šÃ‚Â¢ÃƒÆ’Ã‚Â¢ÃƒÂ¢Ã¢â‚¬Å¡Ã‚Â¬Ãƒâ€¦Ã‚Â¾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Ã‚Â¡ÃƒÆ’Ã†â€™ÃƒÂ¢Ã¢â€šÂ¬Ã…Â¡ÃƒÆ’Ã¢â‚¬Å¡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¹ÃƒÆ’Ã†â€™Ãƒâ€ Ã¢â‚¬â„¢ÃƒÆ’Ã¢â‚¬Â ÃƒÂ¢Ã¢â€šÂ¬Ã¢â€žÂ¢ÃƒÆ’Ã†â€™Ãƒâ€šÃ‚Â¢ÃƒÆ’Ã‚Â¢ÃƒÂ¢Ã¢â€šÂ¬Ã…Â¡Ãƒâ€šÃ‚Â¬ÃƒÆ’Ã¢â‚¬Å¡Ãƒâ€šÃ‚Â¦ÃƒÆ’Ã†â€™Ãƒâ€ Ã¢â‚¬â„¢ÃƒÆ’Ã¢â‚¬Å¡Ãƒâ€šÃ‚Â¢ÃƒÆ’Ã†â€™Ãƒâ€šÃ‚Â¢ÃƒÆ’Ã‚Â¢ÃƒÂ¢Ã¢â‚¬Å¡Ã‚Â¬Ãƒâ€¦Ã‚Â¡ÃƒÆ’Ã¢â‚¬Å¡Ãƒâ€šÃ‚Â¬ÃƒÆ’Ã†â€™ÃƒÂ¢Ã¢â€šÂ¬Ã‚Â¦ÃƒÆ’Ã‚Â¢ÃƒÂ¢Ã¢â‚¬Å¡Ã‚Â¬Ãƒâ€¦Ã¢â‚¬Å“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Å¡Ãƒâ€šÃ‚Â ÃƒÆ’Ã†â€™Ãƒâ€ Ã¢â‚¬â„¢ÃƒÆ’Ã¢â‚¬Å¡Ãƒâ€šÃ‚Â¢ÃƒÆ’Ã†â€™Ãƒâ€šÃ‚Â¢ÃƒÆ’Ã‚Â¢ÃƒÂ¢Ã¢â‚¬Å¡Ã‚Â¬Ãƒâ€¦Ã‚Â¡ÃƒÆ’Ã¢â‚¬Å¡Ãƒâ€šÃ‚Â¬ÃƒÆ’Ã†â€™Ãƒâ€šÃ‚Â¢ÃƒÆ’Ã‚Â¢ÃƒÂ¢Ã¢â‚¬Å¡Ã‚Â¬Ãƒâ€¦Ã‚Â¾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Ã‚Â¡ÃƒÆ’Ã†â€™ÃƒÂ¢Ã¢â€šÂ¬Ã…Â¡ÃƒÆ’Ã¢â‚¬Å¡Ãƒâ€šÃ‚Â¢ÃƒÆ’Ã†â€™Ãƒâ€ Ã¢â‚¬â„¢ÃƒÆ’Ã¢â‚¬Â ÃƒÂ¢Ã¢â€šÂ¬Ã¢â€žÂ¢ÃƒÆ’Ã†â€™ÃƒÂ¢Ã¢â€šÂ¬Ã…Â¡ÃƒÆ’Ã¢â‚¬Å¡Ãƒâ€šÃ‚Â¢ÃƒÆ’Ã†â€™Ãƒâ€ Ã¢â‚¬â„¢ÃƒÆ’Ã¢â‚¬Å¡Ãƒâ€šÃ‚Â¢ÃƒÆ’Ã†â€™Ãƒâ€šÃ‚Â¢ÃƒÆ’Ã‚Â¢ÃƒÂ¢Ã¢â‚¬Å¡Ã‚Â¬Ãƒâ€¦Ã‚Â¡ÃƒÆ’Ã¢â‚¬Å¡Ãƒâ€šÃ‚Â¬ÃƒÆ’Ã†â€™ÃƒÂ¢Ã¢â€šÂ¬Ã‚Â¦ÃƒÆ’Ã¢â‚¬Å¡Ãƒâ€šÃ‚Â¡ÃƒÆ’Ã†â€™Ãƒâ€ Ã¢â‚¬â„¢ÃƒÆ’Ã‚Â¢ÃƒÂ¢Ã¢â‚¬Å¡Ã‚Â¬Ãƒâ€¦Ã‚Â¡ÃƒÆ’Ã†â€™ÃƒÂ¢Ã¢â€šÂ¬Ã…Â¡ÃƒÆ’Ã¢â‚¬Å¡Ãƒâ€šÃ‚Â¬ÃƒÆ’Ã†â€™Ãƒâ€ Ã¢â‚¬â„¢ÃƒÆ’Ã¢â‚¬Â ÃƒÂ¢Ã¢â€šÂ¬Ã¢â€žÂ¢ÃƒÆ’Ã†â€™Ãƒâ€šÃ‚Â¢ÃƒÆ’Ã‚Â¢ÃƒÂ¢Ã¢â€šÂ¬Ã…Â¡Ãƒâ€šÃ‚Â¬ÃƒÆ’Ã¢â‚¬Å¡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 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Å¡Ãƒâ€šÃ‚Â ÃƒÆ’Ã†â€™Ãƒâ€ Ã¢â‚¬â„¢ÃƒÆ’Ã¢â‚¬Å¡Ãƒâ€šÃ‚Â¢ÃƒÆ’Ã†â€™Ãƒâ€šÃ‚Â¢ÃƒÆ’Ã‚Â¢ÃƒÂ¢Ã¢â‚¬Å¡Ã‚Â¬Ãƒâ€¦Ã‚Â¡ÃƒÆ’Ã¢â‚¬Å¡Ãƒâ€šÃ‚Â¬ÃƒÆ’Ã†â€™Ãƒâ€šÃ‚Â¢ÃƒÆ’Ã‚Â¢ÃƒÂ¢Ã¢â‚¬Å¡Ã‚Â¬Ãƒâ€¦Ã‚Â¾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ª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³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 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Å¡Ãƒâ€šÃ‚Â ÃƒÆ’Ã†â€™Ãƒâ€ Ã¢â‚¬â„¢ÃƒÆ’Ã¢â‚¬Å¡Ãƒâ€šÃ‚Â¢ÃƒÆ’Ã†â€™Ãƒâ€šÃ‚Â¢ÃƒÆ’Ã‚Â¢ÃƒÂ¢Ã¢â‚¬Å¡Ã‚Â¬Ãƒâ€¦Ã‚Â¡ÃƒÆ’Ã¢â‚¬Å¡Ãƒâ€šÃ‚Â¬ÃƒÆ’Ã†â€™Ãƒâ€šÃ‚Â¢ÃƒÆ’Ã‚Â¢ÃƒÂ¢Ã¢â‚¬Å¡Ã‚Â¬Ãƒâ€¦Ã‚Â¾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Ã‚Â¡ÃƒÆ’Ã†â€™ÃƒÂ¢Ã¢â€šÂ¬Ã…Â¡ÃƒÆ’Ã¢â‚¬Å¡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Ã‚Â¡ÃƒÆ’Ã†â€™ÃƒÂ¢Ã¢â€šÂ¬Ã…Â¡ÃƒÆ’Ã¢â‚¬Å¡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
        <a:font script="Hans" typeface="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Å¡Ãƒâ€šÃ‚Â ÃƒÆ’Ã†â€™Ãƒâ€ Ã¢â‚¬â„¢ÃƒÆ’Ã¢â‚¬Å¡Ãƒâ€šÃ‚Â¢ÃƒÆ’Ã†â€™Ãƒâ€šÃ‚Â¢ÃƒÆ’Ã‚Â¢ÃƒÂ¢Ã¢â‚¬Å¡Ã‚Â¬Ãƒâ€¦Ã‚Â¡ÃƒÆ’Ã¢â‚¬Å¡Ãƒâ€šÃ‚Â¬ÃƒÆ’Ã†â€™Ãƒâ€šÃ‚Â¢ÃƒÆ’Ã‚Â¢ÃƒÂ¢Ã¢â‚¬Å¡Ã‚Â¬Ãƒâ€¦Ã‚Â¾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Ã‚Â¡ÃƒÆ’Ã†â€™ÃƒÂ¢Ã¢â€šÂ¬Ã…Â¡ÃƒÆ’Ã¢â‚¬Å¡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¹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Å¡Ãƒâ€šÃ‚Â ÃƒÆ’Ã†â€™Ãƒâ€ Ã¢â‚¬â„¢ÃƒÆ’Ã¢â‚¬Å¡Ãƒâ€šÃ‚Â¢ÃƒÆ’Ã†â€™Ãƒâ€šÃ‚Â¢ÃƒÆ’Ã‚Â¢ÃƒÂ¢Ã¢â‚¬Å¡Ã‚Â¬Ãƒâ€¦Ã‚Â¡ÃƒÆ’Ã¢â‚¬Å¡Ãƒâ€šÃ‚Â¬ÃƒÆ’Ã†â€™Ãƒâ€šÃ‚Â¢ÃƒÆ’Ã‚Â¢ÃƒÂ¢Ã¢â‚¬Å¡Ã‚Â¬Ãƒâ€¦Ã‚Â¾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½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Ã‚Â¡ÃƒÆ’Ã†â€™ÃƒÂ¢Ã¢â€šÂ¬Ã…Â¡ÃƒÆ’Ã¢â‚¬Å¡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šÃ‚Â¢ÃƒÆ’Ã‚Â¢ÃƒÂ¢Ã¢â€šÂ¬Ã…Â¡Ãƒâ€šÃ‚Â¬ÃƒÆ’Ã¢â‚¬Â¦ÃƒÂ¢Ã¢â€šÂ¬Ã…â€œ"/>
        <a:font script="Hant" typeface="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Å¡Ãƒâ€šÃ‚Â ÃƒÆ’Ã†â€™Ãƒâ€ Ã¢â‚¬â„¢ÃƒÆ’Ã¢â‚¬Å¡Ãƒâ€šÃ‚Â¢ÃƒÆ’Ã†â€™Ãƒâ€šÃ‚Â¢ÃƒÆ’Ã‚Â¢ÃƒÂ¢Ã¢â‚¬Å¡Ã‚Â¬Ãƒâ€¦Ã‚Â¡ÃƒÆ’Ã¢â‚¬Å¡Ãƒâ€šÃ‚Â¬ÃƒÆ’Ã†â€™Ãƒâ€šÃ‚Â¢ÃƒÆ’Ã‚Â¢ÃƒÂ¢Ã¢â‚¬Å¡Ã‚Â¬Ãƒâ€¦Ã‚Â¾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Ã‚Â¡ÃƒÆ’Ã†â€™ÃƒÂ¢Ã¢â€šÂ¬Ã…Â¡ÃƒÆ’Ã¢â‚¬Å¡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Ã‚Â¡ÃƒÆ’Ã†â€™ÃƒÂ¢Ã¢â€šÂ¬Ã…Â¡ÃƒÆ’Ã¢â‚¬Å¡Ãƒâ€šÃ‚Â¢ÃƒÆ’Ã†â€™Ãƒâ€ Ã¢â‚¬â„¢ÃƒÆ’Ã¢â‚¬Â ÃƒÂ¢Ã¢â€šÂ¬Ã¢â€žÂ¢ÃƒÆ’Ã†â€™ÃƒÂ¢Ã¢â€šÂ¬Ã…Â¡ÃƒÆ’Ã¢â‚¬Å¡Ãƒâ€šÃ‚Â¢ÃƒÆ’Ã†â€™Ãƒâ€ Ã¢â‚¬â„¢ÃƒÆ’Ã¢â‚¬Å¡Ãƒâ€šÃ‚Â¢ÃƒÆ’Ã†â€™Ãƒâ€šÃ‚Â¢ÃƒÆ’Ã‚Â¢ÃƒÂ¢Ã¢â‚¬Å¡Ã‚Â¬Ãƒâ€¦Ã‚Â¡ÃƒÆ’Ã¢â‚¬Å¡Ãƒâ€šÃ‚Â¬ÃƒÆ’Ã†â€™ÃƒÂ¢Ã¢â€šÂ¬Ã‚Â¦ÃƒÆ’Ã¢â‚¬Å¡Ãƒâ€šÃ‚Â¡ÃƒÆ’Ã†â€™Ãƒâ€ Ã¢â‚¬â„¢ÃƒÆ’Ã‚Â¢ÃƒÂ¢Ã¢â‚¬Å¡Ã‚Â¬Ãƒâ€¦Ã‚Â¡ÃƒÆ’Ã†â€™ÃƒÂ¢Ã¢â€šÂ¬Ã…Â¡ÃƒÆ’Ã¢â‚¬Å¡Ãƒâ€šÃ‚Â¬ÃƒÆ’Ã†â€™Ãƒâ€ Ã¢â‚¬â„¢ÃƒÆ’Ã¢â‚¬Â ÃƒÂ¢Ã¢â€šÂ¬Ã¢â€žÂ¢ÃƒÆ’Ã†â€™Ãƒâ€šÃ‚Â¢ÃƒÆ’Ã‚Â¢ÃƒÂ¢Ã¢â€šÂ¬Ã…Â¡Ãƒâ€šÃ‚Â¬ÃƒÆ’Ã¢â‚¬Å¡Ãƒâ€šÃ‚Â¦ÃƒÆ’Ã†â€™Ãƒâ€ Ã¢â‚¬â„¢ÃƒÆ’Ã¢â‚¬Å¡Ãƒâ€šÃ‚Â¢ÃƒÆ’Ã†â€™Ãƒâ€šÃ‚Â¢ÃƒÆ’Ã‚Â¢ÃƒÂ¢Ã¢â‚¬Å¡Ã‚Â¬Ãƒâ€¦Ã‚Â¡ÃƒÆ’Ã¢â‚¬Å¡Ãƒâ€šÃ‚Â¬ÃƒÆ’Ã†â€™ÃƒÂ¢Ã¢â€šÂ¬Ã‚Â¦ÃƒÆ’Ã‚Â¢ÃƒÂ¢Ã¢â‚¬Å¡Ã‚Â¬Ãƒâ€¦Ã¢â‚¬Å“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Å¡Ãƒâ€šÃ‚Â ÃƒÆ’Ã†â€™Ãƒâ€ Ã¢â‚¬â„¢ÃƒÆ’Ã¢â‚¬Å¡Ãƒâ€šÃ‚Â¢ÃƒÆ’Ã†â€™Ãƒâ€šÃ‚Â¢ÃƒÆ’Ã‚Â¢ÃƒÂ¢Ã¢â‚¬Å¡Ã‚Â¬Ãƒâ€¦Ã‚Â¡ÃƒÆ’Ã¢â‚¬Å¡Ãƒâ€šÃ‚Â¬ÃƒÆ’Ã†â€™Ãƒâ€šÃ‚Â¢ÃƒÆ’Ã‚Â¢ÃƒÂ¢Ã¢â‚¬Å¡Ã‚Â¬Ãƒâ€¦Ã‚Â¾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Å¡Ãƒâ€šÃ‚Â ÃƒÆ’Ã†â€™Ãƒâ€ Ã¢â‚¬â„¢ÃƒÆ’Ã¢â‚¬Å¡Ãƒâ€šÃ‚Â¢ÃƒÆ’Ã†â€™Ãƒâ€šÃ‚Â¢ÃƒÆ’Ã‚Â¢ÃƒÂ¢Ã¢â‚¬Å¡Ã‚Â¬Ãƒâ€¦Ã‚Â¡ÃƒÆ’Ã¢â‚¬Å¡Ãƒâ€šÃ‚Â¬ÃƒÆ’Ã†â€™Ãƒâ€šÃ‚Â¢ÃƒÆ’Ã‚Â¢ÃƒÂ¢Ã¢â‚¬Å¡Ã‚Â¬Ãƒâ€¦Ã‚Â¾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Ã‚Â¡ÃƒÆ’Ã†â€™ÃƒÂ¢Ã¢â€šÂ¬Ã…Â¡ÃƒÆ’Ã¢â‚¬Å¡Ãƒâ€šÃ‚Â¹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šÃ‚Â¢ÃƒÆ’Ã‚Â¢ÃƒÂ¢Ã¢â€šÂ¬Ã…Â¡Ãƒâ€šÃ‚Â¬ÃƒÆ’Ã¢â‚¬Â¦ÃƒÂ¢Ã¢â€šÂ¬Ã…â€œ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½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Å¡Ãƒâ€šÃ‚Â ÃƒÆ’Ã†â€™Ãƒâ€ Ã¢â‚¬â„¢ÃƒÆ’Ã¢â‚¬Å¡Ãƒâ€šÃ‚Â¢ÃƒÆ’Ã†â€™Ãƒâ€šÃ‚Â¢ÃƒÆ’Ã‚Â¢ÃƒÂ¢Ã¢â‚¬Å¡Ã‚Â¬Ãƒâ€¦Ã‚Â¡ÃƒÆ’Ã¢â‚¬Å¡Ãƒâ€šÃ‚Â¬ÃƒÆ’Ã†â€™Ãƒâ€šÃ‚Â¢ÃƒÆ’Ã‚Â¢ÃƒÂ¢Ã¢â‚¬Å¡Ã‚Â¬Ãƒâ€¦Ã‚Â¾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Ã‚Â¡ÃƒÆ’Ã†â€™ÃƒÂ¢Ã¢â€šÂ¬Ã…Â¡ÃƒÆ’Ã¢â‚¬Å¡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Å¡Ãƒâ€šÃ‚Â ÃƒÆ’Ã†â€™Ãƒâ€ Ã¢â‚¬â„¢ÃƒÆ’Ã¢â‚¬Å¡Ãƒâ€šÃ‚Â¢ÃƒÆ’Ã†â€™Ãƒâ€šÃ‚Â¢ÃƒÆ’Ã‚Â¢ÃƒÂ¢Ã¢â‚¬Å¡Ã‚Â¬Ãƒâ€¦Ã‚Â¡ÃƒÆ’Ã¢â‚¬Å¡Ãƒâ€šÃ‚Â¬ÃƒÆ’Ã†â€™Ãƒâ€šÃ‚Â¢ÃƒÆ’Ã‚Â¢ÃƒÂ¢Ã¢â‚¬Å¡Ã‚Â¬Ãƒâ€¦Ã‚Â¾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Ã‚Â¡ÃƒÆ’Ã†â€™ÃƒÂ¢Ã¢â€šÂ¬Ã…Â¡ÃƒÆ’Ã¢â‚¬Å¡Ãƒâ€šÃ‚Â ÃƒÆ’Ã†â€™Ãƒâ€ Ã¢â‚¬â„¢ÃƒÆ’Ã¢â‚¬Â ÃƒÂ¢Ã¢â€šÂ¬Ã¢â€žÂ¢ÃƒÆ’Ã†â€™ÃƒÂ¢Ã¢â€šÂ¬Ã‚Â ÃƒÆ’Ã‚Â¢ÃƒÂ¢Ã¢â‚¬Å¡Ã‚Â¬ÃƒÂ¢Ã¢â‚¬Å¾Ã‚Â¢ÃƒÆ’Ã†â€™Ãƒâ€ Ã¢â‚¬â„¢ÃƒÆ’Ã‚Â¢ÃƒÂ¢Ã¢â‚¬Å¡Ã‚Â¬Ãƒâ€¦Ã‚Â¡ÃƒÆ’Ã†â€™ÃƒÂ¢Ã¢â€šÂ¬Ã…Â¡ÃƒÆ’Ã¢â‚¬Å¡Ãƒâ€šÃ‚Â¢ÃƒÆ’Ã†â€™Ãƒâ€ Ã¢â‚¬â„¢ÃƒÆ’Ã¢â‚¬Â ÃƒÂ¢Ã¢â€šÂ¬Ã¢â€žÂ¢ÃƒÆ’Ã†â€™ÃƒÂ¢Ã¢â€šÂ¬Ã…Â¡ÃƒÆ’Ã¢â‚¬Å¡Ãƒâ€šÃ‚Â¢ÃƒÆ’Ã†â€™Ãƒâ€ Ã¢â‚¬â„¢ÃƒÆ’Ã¢â‚¬Å¡Ãƒâ€šÃ‚Â¢ÃƒÆ’Ã†â€™Ãƒâ€šÃ‚Â¢ÃƒÆ’Ã‚Â¢ÃƒÂ¢Ã¢â‚¬Å¡Ã‚Â¬Ãƒâ€¦Ã‚Â¡ÃƒÆ’Ã¢â‚¬Å¡Ãƒâ€šÃ‚Â¬ÃƒÆ’Ã†â€™ÃƒÂ¢Ã¢â€šÂ¬Ã‚Â¦ÃƒÆ’Ã¢â‚¬Å¡Ãƒâ€šÃ‚Â¡ÃƒÆ’Ã†â€™Ãƒâ€ Ã¢â‚¬â„¢ÃƒÆ’Ã‚Â¢ÃƒÂ¢Ã¢â‚¬Å¡Ã‚Â¬Ãƒâ€¦Ã‚Â¡ÃƒÆ’Ã†â€™ÃƒÂ¢Ã¢â€šÂ¬Ã…Â¡ÃƒÆ’Ã¢â‚¬Å¡Ãƒâ€šÃ‚Â¬ÃƒÆ’Ã†â€™Ãƒâ€ Ã¢â‚¬â„¢ÃƒÆ’Ã¢â‚¬Â ÃƒÂ¢Ã¢â€šÂ¬Ã¢â€žÂ¢ÃƒÆ’Ã†â€™ÃƒÂ¢Ã¢â€šÂ¬Ã…Â¡ÃƒÆ’Ã¢â‚¬Å¡Ãƒâ€šÃ‚Â¢ÃƒÆ’Ã†â€™Ãƒâ€ Ã¢â‚¬â„¢ÃƒÆ’Ã¢â‚¬Å¡Ãƒâ€šÃ‚Â¢ÃƒÆ’Ã†â€™Ãƒâ€šÃ‚Â¢ÃƒÆ’Ã‚Â¢ÃƒÂ¢Ã¢â‚¬Å¡Ã‚Â¬Ãƒâ€¦Ã‚Â¡ÃƒÆ’Ã¢â‚¬Å¡Ãƒâ€šÃ‚Â¬ÃƒÆ’Ã†â€™ÃƒÂ¢Ã¢â€šÂ¬Ã‚Â¦ÃƒÆ’Ã¢â‚¬Å¡Ãƒâ€šÃ‚Â¾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Å¡Ãƒâ€šÃ‚Â ÃƒÆ’Ã†â€™Ãƒâ€ Ã¢â‚¬â„¢ÃƒÆ’Ã¢â‚¬Å¡Ãƒâ€šÃ‚Â¢ÃƒÆ’Ã†â€™Ãƒâ€šÃ‚Â¢ÃƒÆ’Ã‚Â¢ÃƒÂ¢Ã¢â‚¬Å¡Ã‚Â¬Ãƒâ€¦Ã‚Â¡ÃƒÆ’Ã¢â‚¬Å¡Ãƒâ€šÃ‚Â¬ÃƒÆ’Ã†â€™Ãƒâ€šÃ‚Â¢ÃƒÆ’Ã‚Â¢ÃƒÂ¢Ã¢â‚¬Å¡Ã‚Â¬Ãƒâ€¦Ã‚Â¾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Ã‚Â¡ÃƒÆ’Ã†â€™ÃƒÂ¢Ã¢â€šÂ¬Ã…Â¡ÃƒÆ’Ã¢â‚¬Å¡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Å¡Ãƒâ€šÃ‚Â ÃƒÆ’Ã†â€™Ãƒâ€ Ã¢â‚¬â„¢ÃƒÆ’Ã¢â‚¬Å¡Ãƒâ€šÃ‚Â¢ÃƒÆ’Ã†â€™Ãƒâ€šÃ‚Â¢ÃƒÆ’Ã‚Â¢ÃƒÂ¢Ã¢â‚¬Å¡Ã‚Â¬Ãƒâ€¦Ã‚Â¡ÃƒÆ’Ã¢â‚¬Å¡Ãƒâ€šÃ‚Â¬ÃƒÆ’Ã†â€™Ãƒâ€šÃ‚Â¢ÃƒÆ’Ã‚Â¢ÃƒÂ¢Ã¢â‚¬Å¡Ã‚Â¬Ãƒâ€¦Ã‚Â¾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Ã‚Â¡ÃƒÆ’Ã†â€™ÃƒÂ¢Ã¢â€šÂ¬Ã…Â¡ÃƒÆ’Ã¢â‚¬Å¡Ãƒâ€šÃ‚Â ÃƒÆ’Ã†â€™Ãƒâ€ Ã¢â‚¬â„¢ÃƒÆ’Ã¢â‚¬Â ÃƒÂ¢Ã¢â€šÂ¬Ã¢â€žÂ¢ÃƒÆ’Ã†â€™ÃƒÂ¢Ã¢â€šÂ¬Ã‚Â ÃƒÆ’Ã‚Â¢ÃƒÂ¢Ã¢â‚¬Å¡Ã‚Â¬ÃƒÂ¢Ã¢â‚¬Å¾Ã‚Â¢ÃƒÆ’Ã†â€™Ãƒâ€ Ã¢â‚¬â„¢ÃƒÆ’Ã‚Â¢ÃƒÂ¢Ã¢â‚¬Å¡Ã‚Â¬Ãƒâ€¦Ã‚Â¡ÃƒÆ’Ã†â€™ÃƒÂ¢Ã¢â€šÂ¬Ã…Â¡ÃƒÆ’Ã¢â‚¬Å¡Ãƒâ€šÃ‚Â¢ÃƒÆ’Ã†â€™Ãƒâ€ Ã¢â‚¬â„¢ÃƒÆ’Ã¢â‚¬Â ÃƒÂ¢Ã¢â€šÂ¬Ã¢â€žÂ¢ÃƒÆ’Ã†â€™ÃƒÂ¢Ã¢â€šÂ¬Ã…Â¡ÃƒÆ’Ã¢â‚¬Å¡Ãƒâ€šÃ‚Â¢ÃƒÆ’Ã†â€™Ãƒâ€ Ã¢â‚¬â„¢ÃƒÆ’Ã¢â‚¬Å¡Ãƒâ€šÃ‚Â¢ÃƒÆ’Ã†â€™Ãƒâ€šÃ‚Â¢ÃƒÆ’Ã‚Â¢ÃƒÂ¢Ã¢â‚¬Å¡Ã‚Â¬Ãƒâ€¦Ã‚Â¡ÃƒÆ’Ã¢â‚¬Å¡Ãƒâ€šÃ‚Â¬ÃƒÆ’Ã†â€™ÃƒÂ¢Ã¢â€šÂ¬Ã‚Â¦ÃƒÆ’Ã¢â‚¬Å¡Ãƒâ€šÃ‚Â¡ÃƒÆ’Ã†â€™Ãƒâ€ Ã¢â‚¬â„¢ÃƒÆ’Ã‚Â¢ÃƒÂ¢Ã¢â‚¬Å¡Ã‚Â¬Ãƒâ€¦Ã‚Â¡ÃƒÆ’Ã†â€™ÃƒÂ¢Ã¢â€šÂ¬Ã…Â¡ÃƒÆ’Ã¢â‚¬Å¡Ãƒâ€šÃ‚Â¬ÃƒÆ’Ã†â€™Ãƒâ€ Ã¢â‚¬â„¢ÃƒÆ’Ã¢â‚¬Â ÃƒÂ¢Ã¢â€šÂ¬Ã¢â€žÂ¢ÃƒÆ’Ã†â€™ÃƒÂ¢Ã¢â€šÂ¬Ã…Â¡ÃƒÆ’Ã¢â‚¬Å¡Ãƒâ€šÃ‚Â¢ÃƒÆ’Ã†â€™Ãƒâ€ Ã¢â‚¬â„¢ÃƒÆ’Ã¢â‚¬Å¡Ãƒâ€šÃ‚Â¢ÃƒÆ’Ã†â€™Ãƒâ€šÃ‚Â¢ÃƒÆ’Ã‚Â¢ÃƒÂ¢Ã¢â‚¬Å¡Ã‚Â¬Ãƒâ€¦Ã‚Â¡ÃƒÆ’Ã¢â‚¬Å¡Ãƒâ€šÃ‚Â¬ÃƒÆ’Ã†â€™ÃƒÂ¢Ã¢â€šÂ¬Ã‚Â¦ÃƒÆ’Ã¢â‚¬Å¡Ãƒâ€šÃ‚Â¾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ª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Å¡Ãƒâ€šÃ‚Â ÃƒÆ’Ã†â€™Ãƒâ€ Ã¢â‚¬â„¢ÃƒÆ’Ã¢â‚¬Å¡Ãƒâ€šÃ‚Â¢ÃƒÆ’Ã†â€™Ãƒâ€šÃ‚Â¢ÃƒÆ’Ã‚Â¢ÃƒÂ¢Ã¢â‚¬Å¡Ã‚Â¬Ãƒâ€¦Ã‚Â¡ÃƒÆ’Ã¢â‚¬Å¡Ãƒâ€šÃ‚Â¬ÃƒÆ’Ã†â€™Ãƒâ€šÃ‚Â¢ÃƒÆ’Ã‚Â¢ÃƒÂ¢Ã¢â‚¬Å¡Ã‚Â¬Ãƒâ€¦Ã‚Â¾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Ã‚Â¡ÃƒÆ’Ã†â€™ÃƒÂ¢Ã¢â€šÂ¬Ã…Â¡ÃƒÆ’Ã¢â‚¬Å¡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ª"/>
        <a:font script="Hang" typeface="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Å¡Ãƒâ€šÃ‚Â ÃƒÆ’Ã†â€™Ãƒâ€ Ã¢â‚¬â„¢ÃƒÆ’Ã¢â‚¬Å¡Ãƒâ€šÃ‚Â¢ÃƒÆ’Ã†â€™Ãƒâ€šÃ‚Â¢ÃƒÆ’Ã‚Â¢ÃƒÂ¢Ã¢â‚¬Å¡Ã‚Â¬Ãƒâ€¦Ã‚Â¡ÃƒÆ’Ã¢â‚¬Å¡Ãƒâ€šÃ‚Â¬ÃƒÆ’Ã†â€™Ãƒâ€šÃ‚Â¢ÃƒÆ’Ã‚Â¢ÃƒÂ¢Ã¢â‚¬Å¡Ã‚Â¬Ãƒâ€¦Ã‚Â¾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Ã‚Â¡ÃƒÆ’Ã†â€™ÃƒÂ¢Ã¢â€šÂ¬Ã…Â¡ÃƒÆ’Ã¢â‚¬Å¡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¹ÃƒÆ’Ã†â€™Ãƒâ€ Ã¢â‚¬â„¢ÃƒÆ’Ã¢â‚¬Â ÃƒÂ¢Ã¢â€šÂ¬Ã¢â€žÂ¢ÃƒÆ’Ã†â€™Ãƒâ€šÃ‚Â¢ÃƒÆ’Ã‚Â¢ÃƒÂ¢Ã¢â€šÂ¬Ã…Â¡Ãƒâ€šÃ‚Â¬ÃƒÆ’Ã¢â‚¬Å¡Ãƒâ€šÃ‚Â¦ÃƒÆ’Ã†â€™Ãƒâ€ Ã¢â‚¬â„¢ÃƒÆ’Ã¢â‚¬Å¡Ãƒâ€šÃ‚Â¢ÃƒÆ’Ã†â€™Ãƒâ€šÃ‚Â¢ÃƒÆ’Ã‚Â¢ÃƒÂ¢Ã¢â‚¬Å¡Ã‚Â¬Ãƒâ€¦Ã‚Â¡ÃƒÆ’Ã¢â‚¬Å¡Ãƒâ€šÃ‚Â¬ÃƒÆ’Ã†â€™ÃƒÂ¢Ã¢â€šÂ¬Ã‚Â¦ÃƒÆ’Ã‚Â¢ÃƒÂ¢Ã¢â‚¬Å¡Ã‚Â¬Ãƒâ€¦Ã¢â‚¬Å“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Å¡Ãƒâ€šÃ‚Â ÃƒÆ’Ã†â€™Ãƒâ€ Ã¢â‚¬â„¢ÃƒÆ’Ã¢â‚¬Å¡Ãƒâ€šÃ‚Â¢ÃƒÆ’Ã†â€™Ãƒâ€šÃ‚Â¢ÃƒÆ’Ã‚Â¢ÃƒÂ¢Ã¢â‚¬Å¡Ã‚Â¬Ãƒâ€¦Ã‚Â¡ÃƒÆ’Ã¢â‚¬Å¡Ãƒâ€šÃ‚Â¬ÃƒÆ’Ã†â€™Ãƒâ€šÃ‚Â¢ÃƒÆ’Ã‚Â¢ÃƒÂ¢Ã¢â‚¬Å¡Ã‚Â¬Ãƒâ€¦Ã‚Â¾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Ã‚Â¡ÃƒÆ’Ã†â€™ÃƒÂ¢Ã¢â€šÂ¬Ã…Â¡ÃƒÆ’Ã¢â‚¬Å¡Ãƒâ€šÃ‚Â¢ÃƒÆ’Ã†â€™Ãƒâ€ Ã¢â‚¬â„¢ÃƒÆ’Ã¢â‚¬Â ÃƒÂ¢Ã¢â€šÂ¬Ã¢â€žÂ¢ÃƒÆ’Ã†â€™ÃƒÂ¢Ã¢â€šÂ¬Ã…Â¡ÃƒÆ’Ã¢â‚¬Å¡Ãƒâ€šÃ‚Â¢ÃƒÆ’Ã†â€™Ãƒâ€ Ã¢â‚¬â„¢ÃƒÆ’Ã¢â‚¬Å¡Ãƒâ€šÃ‚Â¢ÃƒÆ’Ã†â€™Ãƒâ€šÃ‚Â¢ÃƒÆ’Ã‚Â¢ÃƒÂ¢Ã¢â‚¬Å¡Ã‚Â¬Ãƒâ€¦Ã‚Â¡ÃƒÆ’Ã¢â‚¬Å¡Ãƒâ€šÃ‚Â¬ÃƒÆ’Ã†â€™ÃƒÂ¢Ã¢â€šÂ¬Ã‚Â¦ÃƒÆ’Ã¢â‚¬Å¡Ãƒâ€šÃ‚Â¡ÃƒÆ’Ã†â€™Ãƒâ€ Ã¢â‚¬â„¢ÃƒÆ’Ã‚Â¢ÃƒÂ¢Ã¢â‚¬Å¡Ã‚Â¬Ãƒâ€¦Ã‚Â¡ÃƒÆ’Ã†â€™ÃƒÂ¢Ã¢â€šÂ¬Ã…Â¡ÃƒÆ’Ã¢â‚¬Å¡Ãƒâ€šÃ‚Â¬ÃƒÆ’Ã†â€™Ãƒâ€ Ã¢â‚¬â„¢ÃƒÆ’Ã¢â‚¬Â ÃƒÂ¢Ã¢â€šÂ¬Ã¢â€žÂ¢ÃƒÆ’Ã†â€™Ãƒâ€šÃ‚Â¢ÃƒÆ’Ã‚Â¢ÃƒÂ¢Ã¢â€šÂ¬Ã…Â¡Ãƒâ€šÃ‚Â¬ÃƒÆ’Ã¢â‚¬Å¡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 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Å¡Ãƒâ€šÃ‚Â ÃƒÆ’Ã†â€™Ãƒâ€ Ã¢â‚¬â„¢ÃƒÆ’Ã¢â‚¬Å¡Ãƒâ€šÃ‚Â¢ÃƒÆ’Ã†â€™Ãƒâ€šÃ‚Â¢ÃƒÆ’Ã‚Â¢ÃƒÂ¢Ã¢â‚¬Å¡Ã‚Â¬Ãƒâ€¦Ã‚Â¡ÃƒÆ’Ã¢â‚¬Å¡Ãƒâ€šÃ‚Â¬ÃƒÆ’Ã†â€™Ãƒâ€šÃ‚Â¢ÃƒÆ’Ã‚Â¢ÃƒÂ¢Ã¢â‚¬Å¡Ã‚Â¬Ãƒâ€¦Ã‚Â¾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ª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³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 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Å¡Ãƒâ€šÃ‚Â ÃƒÆ’Ã†â€™Ãƒâ€ Ã¢â‚¬â„¢ÃƒÆ’Ã¢â‚¬Å¡Ãƒâ€šÃ‚Â¢ÃƒÆ’Ã†â€™Ãƒâ€šÃ‚Â¢ÃƒÆ’Ã‚Â¢ÃƒÂ¢Ã¢â‚¬Å¡Ã‚Â¬Ãƒâ€¦Ã‚Â¡ÃƒÆ’Ã¢â‚¬Å¡Ãƒâ€šÃ‚Â¬ÃƒÆ’Ã†â€™Ãƒâ€šÃ‚Â¢ÃƒÆ’Ã‚Â¢ÃƒÂ¢Ã¢â‚¬Å¡Ã‚Â¬Ãƒâ€¦Ã‚Â¾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Ã‚Â¡ÃƒÆ’Ã†â€™ÃƒÂ¢Ã¢â€šÂ¬Ã…Â¡ÃƒÆ’Ã¢â‚¬Å¡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Ã‚Â¡ÃƒÆ’Ã†â€™ÃƒÂ¢Ã¢â€šÂ¬Ã…Â¡ÃƒÆ’Ã¢â‚¬Å¡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
        <a:font script="Hans" typeface="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Å¡Ãƒâ€šÃ‚Â ÃƒÆ’Ã†â€™Ãƒâ€ Ã¢â‚¬â„¢ÃƒÆ’Ã¢â‚¬Å¡Ãƒâ€šÃ‚Â¢ÃƒÆ’Ã†â€™Ãƒâ€šÃ‚Â¢ÃƒÆ’Ã‚Â¢ÃƒÂ¢Ã¢â‚¬Å¡Ã‚Â¬Ãƒâ€¦Ã‚Â¡ÃƒÆ’Ã¢â‚¬Å¡Ãƒâ€šÃ‚Â¬ÃƒÆ’Ã†â€™Ãƒâ€šÃ‚Â¢ÃƒÆ’Ã‚Â¢ÃƒÂ¢Ã¢â‚¬Å¡Ã‚Â¬Ãƒâ€¦Ã‚Â¾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Ã‚Â¡ÃƒÆ’Ã†â€™ÃƒÂ¢Ã¢â€šÂ¬Ã…Â¡ÃƒÆ’Ã¢â‚¬Å¡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¹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Å¡Ãƒâ€šÃ‚Â ÃƒÆ’Ã†â€™Ãƒâ€ Ã¢â‚¬â„¢ÃƒÆ’Ã¢â‚¬Å¡Ãƒâ€šÃ‚Â¢ÃƒÆ’Ã†â€™Ãƒâ€šÃ‚Â¢ÃƒÆ’Ã‚Â¢ÃƒÂ¢Ã¢â‚¬Å¡Ã‚Â¬Ãƒâ€¦Ã‚Â¡ÃƒÆ’Ã¢â‚¬Å¡Ãƒâ€šÃ‚Â¬ÃƒÆ’Ã†â€™Ãƒâ€šÃ‚Â¢ÃƒÆ’Ã‚Â¢ÃƒÂ¢Ã¢â‚¬Å¡Ã‚Â¬Ãƒâ€¦Ã‚Â¾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½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Ã‚Â¡ÃƒÆ’Ã†â€™ÃƒÂ¢Ã¢â€šÂ¬Ã…Â¡ÃƒÆ’Ã¢â‚¬Å¡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šÃ‚Â¢ÃƒÆ’Ã‚Â¢ÃƒÂ¢Ã¢â€šÂ¬Ã…Â¡Ãƒâ€šÃ‚Â¬ÃƒÆ’Ã¢â‚¬Â¦ÃƒÂ¢Ã¢â€šÂ¬Ã…â€œ"/>
        <a:font script="Hant" typeface="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Å¡Ãƒâ€šÃ‚Â ÃƒÆ’Ã†â€™Ãƒâ€ Ã¢â‚¬â„¢ÃƒÆ’Ã¢â‚¬Å¡Ãƒâ€šÃ‚Â¢ÃƒÆ’Ã†â€™Ãƒâ€šÃ‚Â¢ÃƒÆ’Ã‚Â¢ÃƒÂ¢Ã¢â‚¬Å¡Ã‚Â¬Ãƒâ€¦Ã‚Â¡ÃƒÆ’Ã¢â‚¬Å¡Ãƒâ€šÃ‚Â¬ÃƒÆ’Ã†â€™Ãƒâ€šÃ‚Â¢ÃƒÆ’Ã‚Â¢ÃƒÂ¢Ã¢â‚¬Å¡Ã‚Â¬Ãƒâ€¦Ã‚Â¾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Ã‚Â¡ÃƒÆ’Ã†â€™ÃƒÂ¢Ã¢â€šÂ¬Ã…Â¡ÃƒÆ’Ã¢â‚¬Å¡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Ã‚Â¡ÃƒÆ’Ã†â€™ÃƒÂ¢Ã¢â€šÂ¬Ã…Â¡ÃƒÆ’Ã¢â‚¬Å¡Ãƒâ€šÃ‚Â¢ÃƒÆ’Ã†â€™Ãƒâ€ Ã¢â‚¬â„¢ÃƒÆ’Ã¢â‚¬Â ÃƒÂ¢Ã¢â€šÂ¬Ã¢â€žÂ¢ÃƒÆ’Ã†â€™ÃƒÂ¢Ã¢â€šÂ¬Ã…Â¡ÃƒÆ’Ã¢â‚¬Å¡Ãƒâ€šÃ‚Â¢ÃƒÆ’Ã†â€™Ãƒâ€ Ã¢â‚¬â„¢ÃƒÆ’Ã¢â‚¬Å¡Ãƒâ€šÃ‚Â¢ÃƒÆ’Ã†â€™Ãƒâ€šÃ‚Â¢ÃƒÆ’Ã‚Â¢ÃƒÂ¢Ã¢â‚¬Å¡Ã‚Â¬Ãƒâ€¦Ã‚Â¡ÃƒÆ’Ã¢â‚¬Å¡Ãƒâ€šÃ‚Â¬ÃƒÆ’Ã†â€™ÃƒÂ¢Ã¢â€šÂ¬Ã‚Â¦ÃƒÆ’Ã¢â‚¬Å¡Ãƒâ€šÃ‚Â¡ÃƒÆ’Ã†â€™Ãƒâ€ Ã¢â‚¬â„¢ÃƒÆ’Ã‚Â¢ÃƒÂ¢Ã¢â‚¬Å¡Ã‚Â¬Ãƒâ€¦Ã‚Â¡ÃƒÆ’Ã†â€™ÃƒÂ¢Ã¢â€šÂ¬Ã…Â¡ÃƒÆ’Ã¢â‚¬Å¡Ãƒâ€šÃ‚Â¬ÃƒÆ’Ã†â€™Ãƒâ€ Ã¢â‚¬â„¢ÃƒÆ’Ã¢â‚¬Â ÃƒÂ¢Ã¢â€šÂ¬Ã¢â€žÂ¢ÃƒÆ’Ã†â€™Ãƒâ€šÃ‚Â¢ÃƒÆ’Ã‚Â¢ÃƒÂ¢Ã¢â€šÂ¬Ã…Â¡Ãƒâ€šÃ‚Â¬ÃƒÆ’Ã¢â‚¬Å¡Ãƒâ€šÃ‚Â¦ÃƒÆ’Ã†â€™Ãƒâ€ Ã¢â‚¬â„¢ÃƒÆ’Ã¢â‚¬Å¡Ãƒâ€šÃ‚Â¢ÃƒÆ’Ã†â€™Ãƒâ€šÃ‚Â¢ÃƒÆ’Ã‚Â¢ÃƒÂ¢Ã¢â‚¬Å¡Ã‚Â¬Ãƒâ€¦Ã‚Â¡ÃƒÆ’Ã¢â‚¬Å¡Ãƒâ€šÃ‚Â¬ÃƒÆ’Ã†â€™ÃƒÂ¢Ã¢â€šÂ¬Ã‚Â¦ÃƒÆ’Ã‚Â¢ÃƒÂ¢Ã¢â‚¬Å¡Ã‚Â¬Ãƒâ€¦Ã¢â‚¬Å“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Å¡Ãƒâ€šÃ‚Â ÃƒÆ’Ã†â€™Ãƒâ€ Ã¢â‚¬â„¢ÃƒÆ’Ã¢â‚¬Å¡Ãƒâ€šÃ‚Â¢ÃƒÆ’Ã†â€™Ãƒâ€šÃ‚Â¢ÃƒÆ’Ã‚Â¢ÃƒÂ¢Ã¢â‚¬Å¡Ã‚Â¬Ãƒâ€¦Ã‚Â¡ÃƒÆ’Ã¢â‚¬Å¡Ãƒâ€šÃ‚Â¬ÃƒÆ’Ã†â€™Ãƒâ€šÃ‚Â¢ÃƒÆ’Ã‚Â¢ÃƒÂ¢Ã¢â‚¬Å¡Ã‚Â¬Ãƒâ€¦Ã‚Â¾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Å¡Ãƒâ€šÃ‚Â ÃƒÆ’Ã†â€™Ãƒâ€ Ã¢â‚¬â„¢ÃƒÆ’Ã¢â‚¬Å¡Ãƒâ€šÃ‚Â¢ÃƒÆ’Ã†â€™Ãƒâ€šÃ‚Â¢ÃƒÆ’Ã‚Â¢ÃƒÂ¢Ã¢â‚¬Å¡Ã‚Â¬Ãƒâ€¦Ã‚Â¡ÃƒÆ’Ã¢â‚¬Å¡Ãƒâ€šÃ‚Â¬ÃƒÆ’Ã†â€™Ãƒâ€šÃ‚Â¢ÃƒÆ’Ã‚Â¢ÃƒÂ¢Ã¢â‚¬Å¡Ã‚Â¬Ãƒâ€¦Ã‚Â¾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Ã‚Â¡ÃƒÆ’Ã†â€™ÃƒÂ¢Ã¢â€šÂ¬Ã…Â¡ÃƒÆ’Ã¢â‚¬Å¡Ãƒâ€šÃ‚Â¹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šÃ‚Â¢ÃƒÆ’Ã‚Â¢ÃƒÂ¢Ã¢â€šÂ¬Ã…Â¡Ãƒâ€šÃ‚Â¬ÃƒÆ’Ã¢â‚¬Â¦ÃƒÂ¢Ã¢â€šÂ¬Ã…â€œ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½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Å¡Ãƒâ€šÃ‚Â ÃƒÆ’Ã†â€™Ãƒâ€ Ã¢â‚¬â„¢ÃƒÆ’Ã¢â‚¬Å¡Ãƒâ€šÃ‚Â¢ÃƒÆ’Ã†â€™Ãƒâ€šÃ‚Â¢ÃƒÆ’Ã‚Â¢ÃƒÂ¢Ã¢â‚¬Å¡Ã‚Â¬Ãƒâ€¦Ã‚Â¡ÃƒÆ’Ã¢â‚¬Å¡Ãƒâ€šÃ‚Â¬ÃƒÆ’Ã†â€™Ãƒâ€šÃ‚Â¢ÃƒÆ’Ã‚Â¢ÃƒÂ¢Ã¢â‚¬Å¡Ã‚Â¬Ãƒâ€¦Ã‚Â¾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Ã‚Â¡ÃƒÆ’Ã†â€™ÃƒÂ¢Ã¢â€šÂ¬Ã…Â¡ÃƒÆ’Ã¢â‚¬Å¡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Midnight Blue">
      <a:srgbClr val="001750"/>
    </a:custClr>
    <a:custClr name="Crimson">
      <a:srgbClr val="CF005B"/>
    </a:custClr>
    <a:custClr name="Red">
      <a:srgbClr val="FF4E3E"/>
    </a:custClr>
    <a:custClr name="Medium Grey">
      <a:srgbClr val="9D9D9C"/>
    </a:custClr>
    <a:custClr name="Regular Grey">
      <a:srgbClr val="DADADA"/>
    </a:custClr>
    <a:custClr name="Light Grey">
      <a:srgbClr val="F0F0EB"/>
    </a:custClr>
  </a:custClrLst>
  <a:extLst>
    <a:ext uri="{05A4C25C-085E-4340-85A3-A5531E510DB2}">
      <thm15:themeFamily xmlns:thm15="http://schemas.microsoft.com/office/thememl/2012/main" name="ca_template" id="{E0BE6BE5-1CE0-0D40-A87B-888CD8C12DB3}" vid="{4008CC59-91D4-BB4A-B334-B20DF55AF7D3}"/>
    </a:ext>
  </a:extLst>
</a:theme>
</file>

<file path=ppt/theme/theme2.xml><?xml version="1.0" encoding="utf-8"?>
<a:theme xmlns:a="http://schemas.openxmlformats.org/drawingml/2006/main" name="PSB Template 2020">
  <a:themeElements>
    <a:clrScheme name="PSB theme Aug 2020">
      <a:dk1>
        <a:srgbClr val="000000"/>
      </a:dk1>
      <a:lt1>
        <a:srgbClr val="FFFFFF"/>
      </a:lt1>
      <a:dk2>
        <a:srgbClr val="1F3D65"/>
      </a:dk2>
      <a:lt2>
        <a:srgbClr val="ABE1F3"/>
      </a:lt2>
      <a:accent1>
        <a:srgbClr val="5AC03C"/>
      </a:accent1>
      <a:accent2>
        <a:srgbClr val="95DAC4"/>
      </a:accent2>
      <a:accent3>
        <a:srgbClr val="21B6D9"/>
      </a:accent3>
      <a:accent4>
        <a:srgbClr val="97EA58"/>
      </a:accent4>
      <a:accent5>
        <a:srgbClr val="FFA600"/>
      </a:accent5>
      <a:accent6>
        <a:srgbClr val="E60000"/>
      </a:accent6>
      <a:hlink>
        <a:srgbClr val="5E75BE"/>
      </a:hlink>
      <a:folHlink>
        <a:srgbClr val="18DAC3"/>
      </a:folHlink>
    </a:clrScheme>
    <a:fontScheme name="Custom 5">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spPr>
      <a:bodyPr rtlCol="0" anchor="t" anchorCtr="0">
        <a:noAutofit/>
      </a:bodyPr>
      <a:lstStyle>
        <a:defPPr algn="l">
          <a:lnSpc>
            <a:spcPct val="120000"/>
          </a:lnSpc>
          <a:spcBef>
            <a:spcPts val="600"/>
          </a:spcBef>
          <a:defRPr sz="1600" dirty="0">
            <a:solidFill>
              <a:schemeClr val="tx2"/>
            </a:solidFill>
          </a:defRPr>
        </a:defPPr>
      </a:lstStyle>
    </a:spDef>
    <a:lnDef>
      <a:spPr>
        <a:ln w="12700">
          <a:solidFill>
            <a:schemeClr val="tx1">
              <a:lumMod val="50000"/>
              <a:lumOff val="50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lnSpc>
            <a:spcPct val="120000"/>
          </a:lnSpc>
          <a:spcBef>
            <a:spcPts val="600"/>
          </a:spcBef>
          <a:defRPr sz="1600" dirty="0" err="1" smtClean="0">
            <a:solidFill>
              <a:schemeClr val="tx2"/>
            </a:solidFill>
          </a:defRPr>
        </a:defPPr>
      </a:lstStyle>
    </a:txDef>
  </a:objectDefaults>
  <a:extraClrSchemeLst/>
  <a:extLst>
    <a:ext uri="{05A4C25C-085E-4340-85A3-A5531E510DB2}">
      <thm15:themeFamily xmlns:thm15="http://schemas.microsoft.com/office/thememl/2012/main" name="Presentation2" id="{88366CB8-09C3-4340-9A7F-D5A9BFF8FED9}" vid="{8536E01A-7AC0-49B4-9CDB-9D29F63CE5E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59C5ACBC7D98046BDCDA63B031F94C1" ma:contentTypeVersion="10" ma:contentTypeDescription="Create a new document." ma:contentTypeScope="" ma:versionID="1cf74714063891107a1d5104c514cb67">
  <xsd:schema xmlns:xsd="http://www.w3.org/2001/XMLSchema" xmlns:xs="http://www.w3.org/2001/XMLSchema" xmlns:p="http://schemas.microsoft.com/office/2006/metadata/properties" xmlns:ns2="3fe83266-453e-408f-b939-3ed365bf09e0" xmlns:ns3="af0002b7-b7c3-468a-b2da-888f8beac0c5" targetNamespace="http://schemas.microsoft.com/office/2006/metadata/properties" ma:root="true" ma:fieldsID="490d4b6831aea9ed043f3b91c8acfbbd" ns2:_="" ns3:_="">
    <xsd:import namespace="3fe83266-453e-408f-b939-3ed365bf09e0"/>
    <xsd:import namespace="af0002b7-b7c3-468a-b2da-888f8beac0c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fe83266-453e-408f-b939-3ed365bf09e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f0002b7-b7c3-468a-b2da-888f8beac0c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af0002b7-b7c3-468a-b2da-888f8beac0c5">
      <UserInfo>
        <DisplayName>Wescott, Ann</DisplayName>
        <AccountId>87</AccountId>
        <AccountType/>
      </UserInfo>
      <UserInfo>
        <DisplayName>Dahl, Josh</DisplayName>
        <AccountId>94</AccountId>
        <AccountType/>
      </UserInfo>
      <UserInfo>
        <DisplayName>Mary Van Allen</DisplayName>
        <AccountId>42</AccountId>
        <AccountType/>
      </UserInfo>
      <UserInfo>
        <DisplayName>Astrid Van de Walle</DisplayName>
        <AccountId>439</AccountId>
        <AccountType/>
      </UserInfo>
      <UserInfo>
        <DisplayName>Marie McVeigh</DisplayName>
        <AccountId>53</AccountId>
        <AccountType/>
      </UserInfo>
      <UserInfo>
        <DisplayName>Upton, Ian</DisplayName>
        <AccountId>140</AccountId>
        <AccountType/>
      </UserInfo>
      <UserInfo>
        <DisplayName>Clovis, Jeffrey</DisplayName>
        <AccountId>34</AccountId>
        <AccountType/>
      </UserInfo>
      <UserInfo>
        <DisplayName>Mandic, Dusan</DisplayName>
        <AccountId>97</AccountId>
        <AccountType/>
      </UserInfo>
      <UserInfo>
        <DisplayName>Fung, Siew Tyng</DisplayName>
        <AccountId>115</AccountId>
        <AccountType/>
      </UserInfo>
      <UserInfo>
        <DisplayName>Heiney, Tj</DisplayName>
        <AccountId>32</AccountId>
        <AccountType/>
      </UserInfo>
      <UserInfo>
        <DisplayName>Paul Tavner</DisplayName>
        <AccountId>161</AccountId>
        <AccountType/>
      </UserInfo>
      <UserInfo>
        <DisplayName>Hickey, Nichola</DisplayName>
        <AccountId>229</AccountId>
        <AccountType/>
      </UserInfo>
      <UserInfo>
        <DisplayName>Jack Wan</DisplayName>
        <AccountId>15</AccountId>
        <AccountType/>
      </UserInfo>
      <UserInfo>
        <DisplayName>Rebecca Krahenbuhl</DisplayName>
        <AccountId>822</AccountId>
        <AccountType/>
      </UserInfo>
      <UserInfo>
        <DisplayName>Amy Bourke-Waite</DisplayName>
        <AccountId>7</AccountId>
        <AccountType/>
      </UserInfo>
      <UserInfo>
        <DisplayName>Mathilde Darbier</DisplayName>
        <AccountId>426</AccountId>
        <AccountType/>
      </UserInfo>
    </SharedWithUsers>
  </documentManagement>
</p:properties>
</file>

<file path=customXml/itemProps1.xml><?xml version="1.0" encoding="utf-8"?>
<ds:datastoreItem xmlns:ds="http://schemas.openxmlformats.org/officeDocument/2006/customXml" ds:itemID="{5B3065CB-9FB4-42BB-8B4E-6FC90E2913C8}">
  <ds:schemaRefs>
    <ds:schemaRef ds:uri="http://schemas.microsoft.com/sharepoint/v3/contenttype/forms"/>
  </ds:schemaRefs>
</ds:datastoreItem>
</file>

<file path=customXml/itemProps2.xml><?xml version="1.0" encoding="utf-8"?>
<ds:datastoreItem xmlns:ds="http://schemas.openxmlformats.org/officeDocument/2006/customXml" ds:itemID="{79FDEB20-560F-49A8-BB2F-CCF1FF5AE60A}">
  <ds:schemaRefs>
    <ds:schemaRef ds:uri="3fe83266-453e-408f-b939-3ed365bf09e0"/>
    <ds:schemaRef ds:uri="af0002b7-b7c3-468a-b2da-888f8beac0c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4DBD09E-075D-486E-B62C-3C1122DDBFB9}">
  <ds:schemaRefs>
    <ds:schemaRef ds:uri="http://schemas.microsoft.com/office/2006/documentManagement/types"/>
    <ds:schemaRef ds:uri="http://schemas.microsoft.com/office/infopath/2007/PartnerControls"/>
    <ds:schemaRef ds:uri="3fe83266-453e-408f-b939-3ed365bf09e0"/>
    <ds:schemaRef ds:uri="af0002b7-b7c3-468a-b2da-888f8beac0c5"/>
    <ds:schemaRef ds:uri="http://purl.org/dc/elements/1.1/"/>
    <ds:schemaRef ds:uri="http://purl.org/dc/dcmitype/"/>
    <ds:schemaRef ds:uri="http://schemas.microsoft.com/office/2006/metadata/properties"/>
    <ds:schemaRef ds:uri="http://schemas.openxmlformats.org/package/2006/metadata/core-properties"/>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3195</TotalTime>
  <Words>1731</Words>
  <Application>Microsoft Office PowerPoint</Application>
  <PresentationFormat>Widescreen</PresentationFormat>
  <Paragraphs>228</Paragraphs>
  <Slides>21</Slides>
  <Notes>10</Notes>
  <HiddenSlides>0</HiddenSlides>
  <MMClips>0</MMClips>
  <ScaleCrop>false</ScaleCrop>
  <HeadingPairs>
    <vt:vector size="4" baseType="variant">
      <vt:variant>
        <vt:lpstr>Theme</vt:lpstr>
      </vt:variant>
      <vt:variant>
        <vt:i4>2</vt:i4>
      </vt:variant>
      <vt:variant>
        <vt:lpstr>Slide Titles</vt:lpstr>
      </vt:variant>
      <vt:variant>
        <vt:i4>21</vt:i4>
      </vt:variant>
    </vt:vector>
  </HeadingPairs>
  <TitlesOfParts>
    <vt:vector size="23" baseType="lpstr">
      <vt:lpstr>Theme1</vt:lpstr>
      <vt:lpstr>PSB Template 2020</vt:lpstr>
      <vt:lpstr>PowerPoint Presentation</vt:lpstr>
      <vt:lpstr>Highly Cited Researchers 2021</vt:lpstr>
      <vt:lpstr>What is a Highly Cited Researcher™?</vt:lpstr>
      <vt:lpstr>How are they chosen?</vt:lpstr>
      <vt:lpstr>Why does it matter? </vt:lpstr>
      <vt:lpstr>Rankings </vt:lpstr>
      <vt:lpstr>The 2021 National Outlook </vt:lpstr>
      <vt:lpstr>The Homes of Highly Cited Researchers</vt:lpstr>
      <vt:lpstr>The Nobel Laureates &amp; recognition in multiple categories</vt:lpstr>
      <vt:lpstr>Highly Cited Researchers 2020:  A  whole year of recognition </vt:lpstr>
      <vt:lpstr>PowerPoint Presentation</vt:lpstr>
      <vt:lpstr>Our creative assets used by institutions - 2020 </vt:lpstr>
      <vt:lpstr>Use images and personal stories to highlight your research</vt:lpstr>
      <vt:lpstr>Publishers &amp; funders also celebrate their researchers </vt:lpstr>
      <vt:lpstr>The list reflects the global scientific community we represent </vt:lpstr>
      <vt:lpstr>Let’s promote the diverse members of the list </vt:lpstr>
      <vt:lpstr>Celebrating with our researchers on social: #HighlyCited2021 </vt:lpstr>
      <vt:lpstr>Join the conversation on all our digital platforms</vt:lpstr>
      <vt:lpstr>Web of Science Author Connect: Driving rankings performance by improving international reputation</vt:lpstr>
      <vt:lpstr>Materials available to you: </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Ohlandt, Darin</dc:creator>
  <cp:keywords/>
  <dc:description/>
  <cp:lastModifiedBy>Hulme, Lisa</cp:lastModifiedBy>
  <cp:revision>90</cp:revision>
  <cp:lastPrinted>2020-12-16T13:23:04Z</cp:lastPrinted>
  <dcterms:created xsi:type="dcterms:W3CDTF">2020-06-26T19:16:06Z</dcterms:created>
  <dcterms:modified xsi:type="dcterms:W3CDTF">2021-11-23T11:16:35Z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0x010100159C5ACBC7D98046BDCDA63B031F94C1</vt:lpwstr>
  </property>
</Properties>
</file>